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wdp" ContentType="image/vnd.ms-photo"/>
  <Default Extension="gif" ContentType="image/gif"/>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customXml/itemProps5.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bookmarkIdSeed="2">
  <p:sldMasterIdLst>
    <p:sldMasterId id="2147483648" r:id="rId6"/>
  </p:sldMasterIdLst>
  <p:notesMasterIdLst>
    <p:notesMasterId r:id="rId67"/>
  </p:notesMasterIdLst>
  <p:handoutMasterIdLst>
    <p:handoutMasterId r:id="rId68"/>
  </p:handoutMasterIdLst>
  <p:sldIdLst>
    <p:sldId id="394" r:id="rId7"/>
    <p:sldId id="337" r:id="rId8"/>
    <p:sldId id="338" r:id="rId9"/>
    <p:sldId id="339" r:id="rId10"/>
    <p:sldId id="340" r:id="rId11"/>
    <p:sldId id="272" r:id="rId12"/>
    <p:sldId id="270" r:id="rId13"/>
    <p:sldId id="293" r:id="rId14"/>
    <p:sldId id="294" r:id="rId15"/>
    <p:sldId id="295" r:id="rId16"/>
    <p:sldId id="296" r:id="rId17"/>
    <p:sldId id="341" r:id="rId18"/>
    <p:sldId id="297" r:id="rId19"/>
    <p:sldId id="366" r:id="rId20"/>
    <p:sldId id="345" r:id="rId21"/>
    <p:sldId id="369" r:id="rId22"/>
    <p:sldId id="368" r:id="rId23"/>
    <p:sldId id="367" r:id="rId24"/>
    <p:sldId id="393" r:id="rId25"/>
    <p:sldId id="347" r:id="rId26"/>
    <p:sldId id="364" r:id="rId27"/>
    <p:sldId id="348" r:id="rId28"/>
    <p:sldId id="370" r:id="rId29"/>
    <p:sldId id="371" r:id="rId30"/>
    <p:sldId id="351" r:id="rId31"/>
    <p:sldId id="352" r:id="rId32"/>
    <p:sldId id="353" r:id="rId33"/>
    <p:sldId id="354" r:id="rId34"/>
    <p:sldId id="372" r:id="rId35"/>
    <p:sldId id="373" r:id="rId36"/>
    <p:sldId id="336" r:id="rId37"/>
    <p:sldId id="355" r:id="rId38"/>
    <p:sldId id="321" r:id="rId39"/>
    <p:sldId id="322" r:id="rId40"/>
    <p:sldId id="323" r:id="rId41"/>
    <p:sldId id="329" r:id="rId42"/>
    <p:sldId id="396" r:id="rId43"/>
    <p:sldId id="397" r:id="rId44"/>
    <p:sldId id="331" r:id="rId45"/>
    <p:sldId id="332" r:id="rId46"/>
    <p:sldId id="324" r:id="rId47"/>
    <p:sldId id="392" r:id="rId48"/>
    <p:sldId id="379" r:id="rId49"/>
    <p:sldId id="378" r:id="rId50"/>
    <p:sldId id="325" r:id="rId51"/>
    <p:sldId id="326" r:id="rId52"/>
    <p:sldId id="327" r:id="rId53"/>
    <p:sldId id="335" r:id="rId54"/>
    <p:sldId id="359" r:id="rId55"/>
    <p:sldId id="374" r:id="rId56"/>
    <p:sldId id="318" r:id="rId57"/>
    <p:sldId id="375" r:id="rId58"/>
    <p:sldId id="304" r:id="rId59"/>
    <p:sldId id="319" r:id="rId60"/>
    <p:sldId id="317" r:id="rId61"/>
    <p:sldId id="280" r:id="rId62"/>
    <p:sldId id="362" r:id="rId63"/>
    <p:sldId id="365" r:id="rId64"/>
    <p:sldId id="395" r:id="rId65"/>
    <p:sldId id="380" r:id="rId66"/>
  </p:sldIdLst>
  <p:sldSz cx="9144000" cy="5143500" type="screen16x9"/>
  <p:notesSz cx="6669088" cy="9926638"/>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Morier Yves" initials="MY" lastIdx="12"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DB944"/>
    <a:srgbClr val="0088CF"/>
    <a:srgbClr val="CED7DD"/>
    <a:srgbClr val="97B5D7"/>
    <a:srgbClr val="6390C5"/>
    <a:srgbClr val="A8A9AC"/>
    <a:srgbClr val="CBCCCE"/>
    <a:srgbClr val="B6B8C0"/>
    <a:srgbClr val="8D8D97"/>
    <a:srgbClr val="007FC2"/>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01" autoAdjust="0"/>
    <p:restoredTop sz="94628" autoAdjust="0"/>
  </p:normalViewPr>
  <p:slideViewPr>
    <p:cSldViewPr snapToGrid="0" snapToObjects="1">
      <p:cViewPr varScale="1">
        <p:scale>
          <a:sx n="141" d="100"/>
          <a:sy n="141" d="100"/>
        </p:scale>
        <p:origin x="138" y="300"/>
      </p:cViewPr>
      <p:guideLst>
        <p:guide orient="horz" pos="1620"/>
        <p:guide pos="2880"/>
      </p:guideLst>
    </p:cSldViewPr>
  </p:slideViewPr>
  <p:outlineViewPr>
    <p:cViewPr>
      <p:scale>
        <a:sx n="33" d="100"/>
        <a:sy n="33" d="100"/>
      </p:scale>
      <p:origin x="0" y="0"/>
    </p:cViewPr>
  </p:outlineViewPr>
  <p:notesTextViewPr>
    <p:cViewPr>
      <p:scale>
        <a:sx n="200" d="100"/>
        <a:sy n="200" d="100"/>
      </p:scale>
      <p:origin x="0" y="0"/>
    </p:cViewPr>
  </p:notesTextViewPr>
  <p:sorterViewPr>
    <p:cViewPr>
      <p:scale>
        <a:sx n="100" d="100"/>
        <a:sy n="100" d="100"/>
      </p:scale>
      <p:origin x="0" y="0"/>
    </p:cViewPr>
  </p:sorterViewPr>
  <p:notesViewPr>
    <p:cSldViewPr snapToGrid="0" snapToObjects="1">
      <p:cViewPr varScale="1">
        <p:scale>
          <a:sx n="114" d="100"/>
          <a:sy n="114" d="100"/>
        </p:scale>
        <p:origin x="4128" y="90"/>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9" Type="http://schemas.openxmlformats.org/officeDocument/2006/relationships/slide" Target="slides/slide33.xml"/><Relationship Id="rId21" Type="http://schemas.openxmlformats.org/officeDocument/2006/relationships/slide" Target="slides/slide15.xml"/><Relationship Id="rId34" Type="http://schemas.openxmlformats.org/officeDocument/2006/relationships/slide" Target="slides/slide28.xml"/><Relationship Id="rId42" Type="http://schemas.openxmlformats.org/officeDocument/2006/relationships/slide" Target="slides/slide36.xml"/><Relationship Id="rId47" Type="http://schemas.openxmlformats.org/officeDocument/2006/relationships/slide" Target="slides/slide41.xml"/><Relationship Id="rId50" Type="http://schemas.openxmlformats.org/officeDocument/2006/relationships/slide" Target="slides/slide44.xml"/><Relationship Id="rId55" Type="http://schemas.openxmlformats.org/officeDocument/2006/relationships/slide" Target="slides/slide49.xml"/><Relationship Id="rId63" Type="http://schemas.openxmlformats.org/officeDocument/2006/relationships/slide" Target="slides/slide57.xml"/><Relationship Id="rId68" Type="http://schemas.openxmlformats.org/officeDocument/2006/relationships/handoutMaster" Target="handoutMasters/handoutMaster1.xml"/><Relationship Id="rId7" Type="http://schemas.openxmlformats.org/officeDocument/2006/relationships/slide" Target="slides/slide1.xml"/><Relationship Id="rId71"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0.xml"/><Relationship Id="rId29" Type="http://schemas.openxmlformats.org/officeDocument/2006/relationships/slide" Target="slides/slide23.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slide" Target="slides/slide31.xml"/><Relationship Id="rId40" Type="http://schemas.openxmlformats.org/officeDocument/2006/relationships/slide" Target="slides/slide34.xml"/><Relationship Id="rId45" Type="http://schemas.openxmlformats.org/officeDocument/2006/relationships/slide" Target="slides/slide39.xml"/><Relationship Id="rId53" Type="http://schemas.openxmlformats.org/officeDocument/2006/relationships/slide" Target="slides/slide47.xml"/><Relationship Id="rId58" Type="http://schemas.openxmlformats.org/officeDocument/2006/relationships/slide" Target="slides/slide52.xml"/><Relationship Id="rId66" Type="http://schemas.openxmlformats.org/officeDocument/2006/relationships/slide" Target="slides/slide60.xml"/><Relationship Id="rId5" Type="http://schemas.openxmlformats.org/officeDocument/2006/relationships/customXml" Target="../customXml/item5.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slide" Target="slides/slide30.xml"/><Relationship Id="rId49" Type="http://schemas.openxmlformats.org/officeDocument/2006/relationships/slide" Target="slides/slide43.xml"/><Relationship Id="rId57" Type="http://schemas.openxmlformats.org/officeDocument/2006/relationships/slide" Target="slides/slide51.xml"/><Relationship Id="rId61" Type="http://schemas.openxmlformats.org/officeDocument/2006/relationships/slide" Target="slides/slide55.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slide" Target="slides/slide25.xml"/><Relationship Id="rId44" Type="http://schemas.openxmlformats.org/officeDocument/2006/relationships/slide" Target="slides/slide38.xml"/><Relationship Id="rId52" Type="http://schemas.openxmlformats.org/officeDocument/2006/relationships/slide" Target="slides/slide46.xml"/><Relationship Id="rId60" Type="http://schemas.openxmlformats.org/officeDocument/2006/relationships/slide" Target="slides/slide54.xml"/><Relationship Id="rId65" Type="http://schemas.openxmlformats.org/officeDocument/2006/relationships/slide" Target="slides/slide59.xml"/><Relationship Id="rId73" Type="http://schemas.openxmlformats.org/officeDocument/2006/relationships/tableStyles" Target="tableStyles.xml"/><Relationship Id="rId4" Type="http://schemas.openxmlformats.org/officeDocument/2006/relationships/customXml" Target="../customXml/item4.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slide" Target="slides/slide29.xml"/><Relationship Id="rId43" Type="http://schemas.openxmlformats.org/officeDocument/2006/relationships/slide" Target="slides/slide37.xml"/><Relationship Id="rId48" Type="http://schemas.openxmlformats.org/officeDocument/2006/relationships/slide" Target="slides/slide42.xml"/><Relationship Id="rId56" Type="http://schemas.openxmlformats.org/officeDocument/2006/relationships/slide" Target="slides/slide50.xml"/><Relationship Id="rId64" Type="http://schemas.openxmlformats.org/officeDocument/2006/relationships/slide" Target="slides/slide58.xml"/><Relationship Id="rId69" Type="http://schemas.openxmlformats.org/officeDocument/2006/relationships/commentAuthors" Target="commentAuthors.xml"/><Relationship Id="rId8" Type="http://schemas.openxmlformats.org/officeDocument/2006/relationships/slide" Target="slides/slide2.xml"/><Relationship Id="rId51" Type="http://schemas.openxmlformats.org/officeDocument/2006/relationships/slide" Target="slides/slide45.xml"/><Relationship Id="rId72" Type="http://schemas.openxmlformats.org/officeDocument/2006/relationships/theme" Target="theme/theme1.xml"/><Relationship Id="rId3" Type="http://schemas.openxmlformats.org/officeDocument/2006/relationships/customXml" Target="../customXml/item3.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slide" Target="slides/slide32.xml"/><Relationship Id="rId46" Type="http://schemas.openxmlformats.org/officeDocument/2006/relationships/slide" Target="slides/slide40.xml"/><Relationship Id="rId59" Type="http://schemas.openxmlformats.org/officeDocument/2006/relationships/slide" Target="slides/slide53.xml"/><Relationship Id="rId67" Type="http://schemas.openxmlformats.org/officeDocument/2006/relationships/notesMaster" Target="notesMasters/notesMaster1.xml"/><Relationship Id="rId20" Type="http://schemas.openxmlformats.org/officeDocument/2006/relationships/slide" Target="slides/slide14.xml"/><Relationship Id="rId41" Type="http://schemas.openxmlformats.org/officeDocument/2006/relationships/slide" Target="slides/slide35.xml"/><Relationship Id="rId54" Type="http://schemas.openxmlformats.org/officeDocument/2006/relationships/slide" Target="slides/slide48.xml"/><Relationship Id="rId62" Type="http://schemas.openxmlformats.org/officeDocument/2006/relationships/slide" Target="slides/slide56.xml"/><Relationship Id="rId70"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889938" cy="498056"/>
          </a:xfrm>
          <a:prstGeom prst="rect">
            <a:avLst/>
          </a:prstGeom>
        </p:spPr>
        <p:txBody>
          <a:bodyPr vert="horz" lIns="91440" tIns="45720" rIns="91440" bIns="45720" rtlCol="0"/>
          <a:lstStyle>
            <a:lvl1pPr algn="l">
              <a:defRPr sz="1200"/>
            </a:lvl1pPr>
          </a:lstStyle>
          <a:p>
            <a:endParaRPr lang="en-GB" dirty="0"/>
          </a:p>
        </p:txBody>
      </p:sp>
      <p:sp>
        <p:nvSpPr>
          <p:cNvPr id="3" name="Date Placeholder 2"/>
          <p:cNvSpPr>
            <a:spLocks noGrp="1"/>
          </p:cNvSpPr>
          <p:nvPr>
            <p:ph type="dt" sz="quarter" idx="1"/>
          </p:nvPr>
        </p:nvSpPr>
        <p:spPr>
          <a:xfrm>
            <a:off x="3777607" y="0"/>
            <a:ext cx="2889938" cy="498056"/>
          </a:xfrm>
          <a:prstGeom prst="rect">
            <a:avLst/>
          </a:prstGeom>
        </p:spPr>
        <p:txBody>
          <a:bodyPr vert="horz" lIns="91440" tIns="45720" rIns="91440" bIns="45720" rtlCol="0"/>
          <a:lstStyle>
            <a:lvl1pPr algn="r">
              <a:defRPr sz="1200"/>
            </a:lvl1pPr>
          </a:lstStyle>
          <a:p>
            <a:fld id="{E6314D9B-7BAA-443D-8F8C-DEEE50B1428C}" type="datetimeFigureOut">
              <a:rPr lang="en-GB" smtClean="0"/>
              <a:t>29/11/2019</a:t>
            </a:fld>
            <a:endParaRPr lang="en-GB"/>
          </a:p>
        </p:txBody>
      </p:sp>
      <p:sp>
        <p:nvSpPr>
          <p:cNvPr id="4" name="Footer Placeholder 3"/>
          <p:cNvSpPr>
            <a:spLocks noGrp="1"/>
          </p:cNvSpPr>
          <p:nvPr>
            <p:ph type="ftr" sz="quarter" idx="2"/>
          </p:nvPr>
        </p:nvSpPr>
        <p:spPr>
          <a:xfrm>
            <a:off x="0" y="9428585"/>
            <a:ext cx="2889938" cy="498055"/>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p:cNvSpPr>
            <a:spLocks noGrp="1"/>
          </p:cNvSpPr>
          <p:nvPr>
            <p:ph type="sldNum" sz="quarter" idx="3"/>
          </p:nvPr>
        </p:nvSpPr>
        <p:spPr>
          <a:xfrm>
            <a:off x="3777607" y="9428585"/>
            <a:ext cx="2889938" cy="498055"/>
          </a:xfrm>
          <a:prstGeom prst="rect">
            <a:avLst/>
          </a:prstGeom>
        </p:spPr>
        <p:txBody>
          <a:bodyPr vert="horz" lIns="91440" tIns="45720" rIns="91440" bIns="45720" rtlCol="0" anchor="b"/>
          <a:lstStyle>
            <a:lvl1pPr algn="r">
              <a:defRPr sz="1200"/>
            </a:lvl1pPr>
          </a:lstStyle>
          <a:p>
            <a:fld id="{7CC40D5D-C887-411B-BC6D-6DBFA90F7E35}" type="slidenum">
              <a:rPr lang="en-GB" smtClean="0"/>
              <a:t>‹#›</a:t>
            </a:fld>
            <a:endParaRPr lang="en-GB"/>
          </a:p>
        </p:txBody>
      </p:sp>
    </p:spTree>
    <p:extLst>
      <p:ext uri="{BB962C8B-B14F-4D97-AF65-F5344CB8AC3E}">
        <p14:creationId xmlns:p14="http://schemas.microsoft.com/office/powerpoint/2010/main" val="331249570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889938" cy="498056"/>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777607" y="0"/>
            <a:ext cx="2889938" cy="498056"/>
          </a:xfrm>
          <a:prstGeom prst="rect">
            <a:avLst/>
          </a:prstGeom>
        </p:spPr>
        <p:txBody>
          <a:bodyPr vert="horz" lIns="91440" tIns="45720" rIns="91440" bIns="45720" rtlCol="0"/>
          <a:lstStyle>
            <a:lvl1pPr algn="r">
              <a:defRPr sz="1200"/>
            </a:lvl1pPr>
          </a:lstStyle>
          <a:p>
            <a:fld id="{D21AFBA2-4DC1-4A0E-904D-ADCF6961E329}" type="datetimeFigureOut">
              <a:rPr lang="en-GB" smtClean="0"/>
              <a:t>29/11/2019</a:t>
            </a:fld>
            <a:endParaRPr lang="en-GB"/>
          </a:p>
        </p:txBody>
      </p:sp>
      <p:sp>
        <p:nvSpPr>
          <p:cNvPr id="4" name="Slide Image Placeholder 3"/>
          <p:cNvSpPr>
            <a:spLocks noGrp="1" noRot="1" noChangeAspect="1"/>
          </p:cNvSpPr>
          <p:nvPr>
            <p:ph type="sldImg" idx="2"/>
          </p:nvPr>
        </p:nvSpPr>
        <p:spPr>
          <a:xfrm>
            <a:off x="357188" y="1239838"/>
            <a:ext cx="5954712" cy="3351212"/>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66909" y="4777196"/>
            <a:ext cx="5335270" cy="3908614"/>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Footer Placeholder 5"/>
          <p:cNvSpPr>
            <a:spLocks noGrp="1"/>
          </p:cNvSpPr>
          <p:nvPr>
            <p:ph type="ftr" sz="quarter" idx="4"/>
          </p:nvPr>
        </p:nvSpPr>
        <p:spPr>
          <a:xfrm>
            <a:off x="0" y="9428585"/>
            <a:ext cx="2889938" cy="498055"/>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777607" y="9428585"/>
            <a:ext cx="2889938" cy="498055"/>
          </a:xfrm>
          <a:prstGeom prst="rect">
            <a:avLst/>
          </a:prstGeom>
        </p:spPr>
        <p:txBody>
          <a:bodyPr vert="horz" lIns="91440" tIns="45720" rIns="91440" bIns="45720" rtlCol="0" anchor="b"/>
          <a:lstStyle>
            <a:lvl1pPr algn="r">
              <a:defRPr sz="1200"/>
            </a:lvl1pPr>
          </a:lstStyle>
          <a:p>
            <a:fld id="{3CD4B996-D599-4D39-8C2B-A5E79F86EF30}" type="slidenum">
              <a:rPr lang="en-GB" smtClean="0"/>
              <a:t>‹#›</a:t>
            </a:fld>
            <a:endParaRPr lang="en-GB"/>
          </a:p>
        </p:txBody>
      </p:sp>
    </p:spTree>
    <p:extLst>
      <p:ext uri="{BB962C8B-B14F-4D97-AF65-F5344CB8AC3E}">
        <p14:creationId xmlns:p14="http://schemas.microsoft.com/office/powerpoint/2010/main" val="362313994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145A795D-4BD3-4DFE-93AE-7C1CC64FD045}" type="slidenum">
              <a:rPr lang="en-GB" altLang="en-US" smtClean="0"/>
              <a:pPr>
                <a:defRPr/>
              </a:pPr>
              <a:t>4</a:t>
            </a:fld>
            <a:endParaRPr lang="en-GB" altLang="en-US" dirty="0"/>
          </a:p>
        </p:txBody>
      </p:sp>
    </p:spTree>
    <p:extLst>
      <p:ext uri="{BB962C8B-B14F-4D97-AF65-F5344CB8AC3E}">
        <p14:creationId xmlns:p14="http://schemas.microsoft.com/office/powerpoint/2010/main" val="400098542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B4E5A148-FE37-4E1A-8009-2557707FF352}" type="slidenum">
              <a:rPr lang="en-GB" smtClean="0"/>
              <a:t>21</a:t>
            </a:fld>
            <a:endParaRPr lang="en-GB"/>
          </a:p>
        </p:txBody>
      </p:sp>
    </p:spTree>
    <p:extLst>
      <p:ext uri="{BB962C8B-B14F-4D97-AF65-F5344CB8AC3E}">
        <p14:creationId xmlns:p14="http://schemas.microsoft.com/office/powerpoint/2010/main" val="373672490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a:defRPr/>
            </a:pPr>
            <a:fld id="{145A795D-4BD3-4DFE-93AE-7C1CC64FD045}" type="slidenum">
              <a:rPr lang="en-GB" altLang="en-US" smtClean="0">
                <a:solidFill>
                  <a:srgbClr val="000000"/>
                </a:solidFill>
              </a:rPr>
              <a:pPr>
                <a:defRPr/>
              </a:pPr>
              <a:t>29</a:t>
            </a:fld>
            <a:endParaRPr lang="en-GB" altLang="en-US">
              <a:solidFill>
                <a:srgbClr val="000000"/>
              </a:solidFill>
            </a:endParaRPr>
          </a:p>
        </p:txBody>
      </p:sp>
    </p:spTree>
    <p:extLst>
      <p:ext uri="{BB962C8B-B14F-4D97-AF65-F5344CB8AC3E}">
        <p14:creationId xmlns:p14="http://schemas.microsoft.com/office/powerpoint/2010/main" val="379794489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a:defRPr/>
            </a:pPr>
            <a:fld id="{145A795D-4BD3-4DFE-93AE-7C1CC64FD045}" type="slidenum">
              <a:rPr lang="en-GB" altLang="en-US" smtClean="0">
                <a:solidFill>
                  <a:srgbClr val="000000"/>
                </a:solidFill>
              </a:rPr>
              <a:pPr>
                <a:defRPr/>
              </a:pPr>
              <a:t>30</a:t>
            </a:fld>
            <a:endParaRPr lang="en-GB" altLang="en-US">
              <a:solidFill>
                <a:srgbClr val="000000"/>
              </a:solidFill>
            </a:endParaRPr>
          </a:p>
        </p:txBody>
      </p:sp>
    </p:spTree>
    <p:extLst>
      <p:ext uri="{BB962C8B-B14F-4D97-AF65-F5344CB8AC3E}">
        <p14:creationId xmlns:p14="http://schemas.microsoft.com/office/powerpoint/2010/main" val="312894837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2075" y="746125"/>
            <a:ext cx="6626225" cy="3727450"/>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a:defRPr/>
            </a:pPr>
            <a:fld id="{145A795D-4BD3-4DFE-93AE-7C1CC64FD045}" type="slidenum">
              <a:rPr lang="en-GB" altLang="en-US" smtClean="0"/>
              <a:pPr>
                <a:defRPr/>
              </a:pPr>
              <a:t>32</a:t>
            </a:fld>
            <a:endParaRPr lang="en-GB" altLang="en-US" dirty="0"/>
          </a:p>
        </p:txBody>
      </p:sp>
    </p:spTree>
    <p:extLst>
      <p:ext uri="{BB962C8B-B14F-4D97-AF65-F5344CB8AC3E}">
        <p14:creationId xmlns:p14="http://schemas.microsoft.com/office/powerpoint/2010/main" val="305044671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B4E5A148-FE37-4E1A-8009-2557707FF352}" type="slidenum">
              <a:rPr lang="en-GB" smtClean="0"/>
              <a:t>36</a:t>
            </a:fld>
            <a:endParaRPr lang="en-GB"/>
          </a:p>
        </p:txBody>
      </p:sp>
    </p:spTree>
    <p:extLst>
      <p:ext uri="{BB962C8B-B14F-4D97-AF65-F5344CB8AC3E}">
        <p14:creationId xmlns:p14="http://schemas.microsoft.com/office/powerpoint/2010/main" val="295719124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B4E5A148-FE37-4E1A-8009-2557707FF352}" type="slidenum">
              <a:rPr lang="en-GB" smtClean="0"/>
              <a:t>42</a:t>
            </a:fld>
            <a:endParaRPr lang="en-GB"/>
          </a:p>
        </p:txBody>
      </p:sp>
    </p:spTree>
    <p:extLst>
      <p:ext uri="{BB962C8B-B14F-4D97-AF65-F5344CB8AC3E}">
        <p14:creationId xmlns:p14="http://schemas.microsoft.com/office/powerpoint/2010/main" val="29804903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B4E5A148-FE37-4E1A-8009-2557707FF352}" type="slidenum">
              <a:rPr lang="en-GB" smtClean="0"/>
              <a:t>43</a:t>
            </a:fld>
            <a:endParaRPr lang="en-GB"/>
          </a:p>
        </p:txBody>
      </p:sp>
    </p:spTree>
    <p:extLst>
      <p:ext uri="{BB962C8B-B14F-4D97-AF65-F5344CB8AC3E}">
        <p14:creationId xmlns:p14="http://schemas.microsoft.com/office/powerpoint/2010/main" val="267847963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145A795D-4BD3-4DFE-93AE-7C1CC64FD045}" type="slidenum">
              <a:rPr lang="en-GB" altLang="en-US" smtClean="0"/>
              <a:pPr>
                <a:defRPr/>
              </a:pPr>
              <a:t>45</a:t>
            </a:fld>
            <a:endParaRPr lang="en-GB" altLang="en-US" dirty="0"/>
          </a:p>
        </p:txBody>
      </p:sp>
    </p:spTree>
    <p:extLst>
      <p:ext uri="{BB962C8B-B14F-4D97-AF65-F5344CB8AC3E}">
        <p14:creationId xmlns:p14="http://schemas.microsoft.com/office/powerpoint/2010/main" val="209492658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145A795D-4BD3-4DFE-93AE-7C1CC64FD045}" type="slidenum">
              <a:rPr lang="en-GB" altLang="en-US" smtClean="0"/>
              <a:pPr>
                <a:defRPr/>
              </a:pPr>
              <a:t>46</a:t>
            </a:fld>
            <a:endParaRPr lang="en-GB" altLang="en-US" dirty="0"/>
          </a:p>
        </p:txBody>
      </p:sp>
    </p:spTree>
    <p:extLst>
      <p:ext uri="{BB962C8B-B14F-4D97-AF65-F5344CB8AC3E}">
        <p14:creationId xmlns:p14="http://schemas.microsoft.com/office/powerpoint/2010/main" val="30551246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a:defRPr/>
            </a:pPr>
            <a:fld id="{145A795D-4BD3-4DFE-93AE-7C1CC64FD045}" type="slidenum">
              <a:rPr lang="en-GB" altLang="en-US" smtClean="0">
                <a:solidFill>
                  <a:srgbClr val="000000"/>
                </a:solidFill>
              </a:rPr>
              <a:pPr>
                <a:defRPr/>
              </a:pPr>
              <a:t>49</a:t>
            </a:fld>
            <a:endParaRPr lang="en-GB" altLang="en-US">
              <a:solidFill>
                <a:srgbClr val="000000"/>
              </a:solidFill>
            </a:endParaRPr>
          </a:p>
        </p:txBody>
      </p:sp>
    </p:spTree>
    <p:extLst>
      <p:ext uri="{BB962C8B-B14F-4D97-AF65-F5344CB8AC3E}">
        <p14:creationId xmlns:p14="http://schemas.microsoft.com/office/powerpoint/2010/main" val="203640649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smtClean="0"/>
          </a:p>
        </p:txBody>
      </p:sp>
      <p:sp>
        <p:nvSpPr>
          <p:cNvPr id="4" name="Slide Number Placeholder 3"/>
          <p:cNvSpPr>
            <a:spLocks noGrp="1"/>
          </p:cNvSpPr>
          <p:nvPr>
            <p:ph type="sldNum" sz="quarter" idx="10"/>
          </p:nvPr>
        </p:nvSpPr>
        <p:spPr/>
        <p:txBody>
          <a:bodyPr/>
          <a:lstStyle/>
          <a:p>
            <a:pPr>
              <a:defRPr/>
            </a:pPr>
            <a:fld id="{145A795D-4BD3-4DFE-93AE-7C1CC64FD045}" type="slidenum">
              <a:rPr lang="en-GB" altLang="en-US" smtClean="0">
                <a:solidFill>
                  <a:srgbClr val="000000"/>
                </a:solidFill>
              </a:rPr>
              <a:pPr>
                <a:defRPr/>
              </a:pPr>
              <a:t>5</a:t>
            </a:fld>
            <a:endParaRPr lang="en-GB" altLang="en-US">
              <a:solidFill>
                <a:srgbClr val="000000"/>
              </a:solidFill>
            </a:endParaRPr>
          </a:p>
        </p:txBody>
      </p:sp>
    </p:spTree>
    <p:extLst>
      <p:ext uri="{BB962C8B-B14F-4D97-AF65-F5344CB8AC3E}">
        <p14:creationId xmlns:p14="http://schemas.microsoft.com/office/powerpoint/2010/main" val="330534625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2075" y="746125"/>
            <a:ext cx="6626225" cy="3727450"/>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a:defRPr/>
            </a:pPr>
            <a:fld id="{145A795D-4BD3-4DFE-93AE-7C1CC64FD045}" type="slidenum">
              <a:rPr lang="en-GB" altLang="en-US" smtClean="0"/>
              <a:pPr>
                <a:defRPr/>
              </a:pPr>
              <a:t>50</a:t>
            </a:fld>
            <a:endParaRPr lang="en-GB" altLang="en-US" dirty="0"/>
          </a:p>
        </p:txBody>
      </p:sp>
    </p:spTree>
    <p:extLst>
      <p:ext uri="{BB962C8B-B14F-4D97-AF65-F5344CB8AC3E}">
        <p14:creationId xmlns:p14="http://schemas.microsoft.com/office/powerpoint/2010/main" val="323520155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2075" y="746125"/>
            <a:ext cx="6626225" cy="3727450"/>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a:defRPr/>
            </a:pPr>
            <a:fld id="{145A795D-4BD3-4DFE-93AE-7C1CC64FD045}" type="slidenum">
              <a:rPr lang="en-GB" altLang="en-US" smtClean="0"/>
              <a:pPr>
                <a:defRPr/>
              </a:pPr>
              <a:t>52</a:t>
            </a:fld>
            <a:endParaRPr lang="en-GB" altLang="en-US" dirty="0"/>
          </a:p>
        </p:txBody>
      </p:sp>
    </p:spTree>
    <p:extLst>
      <p:ext uri="{BB962C8B-B14F-4D97-AF65-F5344CB8AC3E}">
        <p14:creationId xmlns:p14="http://schemas.microsoft.com/office/powerpoint/2010/main" val="306861462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a:defRPr/>
            </a:pPr>
            <a:fld id="{145A795D-4BD3-4DFE-93AE-7C1CC64FD045}" type="slidenum">
              <a:rPr lang="en-GB" altLang="en-US" smtClean="0"/>
              <a:pPr>
                <a:defRPr/>
              </a:pPr>
              <a:t>55</a:t>
            </a:fld>
            <a:endParaRPr lang="en-GB" altLang="en-US"/>
          </a:p>
        </p:txBody>
      </p:sp>
    </p:spTree>
    <p:extLst>
      <p:ext uri="{BB962C8B-B14F-4D97-AF65-F5344CB8AC3E}">
        <p14:creationId xmlns:p14="http://schemas.microsoft.com/office/powerpoint/2010/main" val="217396959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2075" y="746125"/>
            <a:ext cx="6626225" cy="3727450"/>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a:defRPr/>
            </a:pPr>
            <a:fld id="{145A795D-4BD3-4DFE-93AE-7C1CC64FD045}" type="slidenum">
              <a:rPr lang="en-GB" altLang="en-US" smtClean="0"/>
              <a:pPr>
                <a:defRPr/>
              </a:pPr>
              <a:t>57</a:t>
            </a:fld>
            <a:endParaRPr lang="en-GB" altLang="en-US" dirty="0"/>
          </a:p>
        </p:txBody>
      </p:sp>
    </p:spTree>
    <p:extLst>
      <p:ext uri="{BB962C8B-B14F-4D97-AF65-F5344CB8AC3E}">
        <p14:creationId xmlns:p14="http://schemas.microsoft.com/office/powerpoint/2010/main" val="309809858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3CD4B996-D599-4D39-8C2B-A5E79F86EF30}" type="slidenum">
              <a:rPr lang="en-GB" smtClean="0"/>
              <a:t>11</a:t>
            </a:fld>
            <a:endParaRPr lang="en-GB"/>
          </a:p>
        </p:txBody>
      </p:sp>
    </p:spTree>
    <p:extLst>
      <p:ext uri="{BB962C8B-B14F-4D97-AF65-F5344CB8AC3E}">
        <p14:creationId xmlns:p14="http://schemas.microsoft.com/office/powerpoint/2010/main" val="39205757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2075" y="746125"/>
            <a:ext cx="6626225" cy="3727450"/>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a:defRPr/>
            </a:pPr>
            <a:fld id="{145A795D-4BD3-4DFE-93AE-7C1CC64FD045}" type="slidenum">
              <a:rPr lang="en-GB" altLang="en-US" smtClean="0"/>
              <a:pPr>
                <a:defRPr/>
              </a:pPr>
              <a:t>12</a:t>
            </a:fld>
            <a:endParaRPr lang="en-GB" altLang="en-US" dirty="0"/>
          </a:p>
        </p:txBody>
      </p:sp>
    </p:spTree>
    <p:extLst>
      <p:ext uri="{BB962C8B-B14F-4D97-AF65-F5344CB8AC3E}">
        <p14:creationId xmlns:p14="http://schemas.microsoft.com/office/powerpoint/2010/main" val="330098302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a:defRPr/>
            </a:pPr>
            <a:fld id="{145A795D-4BD3-4DFE-93AE-7C1CC64FD045}" type="slidenum">
              <a:rPr lang="en-GB" altLang="en-US" smtClean="0"/>
              <a:pPr>
                <a:defRPr/>
              </a:pPr>
              <a:t>14</a:t>
            </a:fld>
            <a:endParaRPr lang="en-GB" altLang="en-US" dirty="0"/>
          </a:p>
        </p:txBody>
      </p:sp>
    </p:spTree>
    <p:extLst>
      <p:ext uri="{BB962C8B-B14F-4D97-AF65-F5344CB8AC3E}">
        <p14:creationId xmlns:p14="http://schemas.microsoft.com/office/powerpoint/2010/main" val="270980617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pPr>
              <a:defRPr/>
            </a:pPr>
            <a:fld id="{145A795D-4BD3-4DFE-93AE-7C1CC64FD045}" type="slidenum">
              <a:rPr lang="en-GB" altLang="en-US" smtClean="0"/>
              <a:pPr>
                <a:defRPr/>
              </a:pPr>
              <a:t>15</a:t>
            </a:fld>
            <a:endParaRPr lang="en-GB" altLang="en-US"/>
          </a:p>
        </p:txBody>
      </p:sp>
    </p:spTree>
    <p:extLst>
      <p:ext uri="{BB962C8B-B14F-4D97-AF65-F5344CB8AC3E}">
        <p14:creationId xmlns:p14="http://schemas.microsoft.com/office/powerpoint/2010/main" val="15785997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pPr>
              <a:defRPr/>
            </a:pPr>
            <a:fld id="{145A795D-4BD3-4DFE-93AE-7C1CC64FD045}" type="slidenum">
              <a:rPr lang="en-GB" altLang="en-US" smtClean="0"/>
              <a:pPr>
                <a:defRPr/>
              </a:pPr>
              <a:t>16</a:t>
            </a:fld>
            <a:endParaRPr lang="en-GB" altLang="en-US"/>
          </a:p>
        </p:txBody>
      </p:sp>
    </p:spTree>
    <p:extLst>
      <p:ext uri="{BB962C8B-B14F-4D97-AF65-F5344CB8AC3E}">
        <p14:creationId xmlns:p14="http://schemas.microsoft.com/office/powerpoint/2010/main" val="338705888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pPr>
              <a:defRPr/>
            </a:pPr>
            <a:fld id="{145A795D-4BD3-4DFE-93AE-7C1CC64FD045}" type="slidenum">
              <a:rPr lang="en-GB" altLang="en-US" smtClean="0"/>
              <a:pPr>
                <a:defRPr/>
              </a:pPr>
              <a:t>17</a:t>
            </a:fld>
            <a:endParaRPr lang="en-GB" altLang="en-US"/>
          </a:p>
        </p:txBody>
      </p:sp>
    </p:spTree>
    <p:extLst>
      <p:ext uri="{BB962C8B-B14F-4D97-AF65-F5344CB8AC3E}">
        <p14:creationId xmlns:p14="http://schemas.microsoft.com/office/powerpoint/2010/main" val="103190026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pPr>
              <a:defRPr/>
            </a:pPr>
            <a:fld id="{145A795D-4BD3-4DFE-93AE-7C1CC64FD045}" type="slidenum">
              <a:rPr lang="en-GB" altLang="en-US" smtClean="0"/>
              <a:pPr>
                <a:defRPr/>
              </a:pPr>
              <a:t>18</a:t>
            </a:fld>
            <a:endParaRPr lang="en-GB" altLang="en-US"/>
          </a:p>
        </p:txBody>
      </p:sp>
    </p:spTree>
    <p:extLst>
      <p:ext uri="{BB962C8B-B14F-4D97-AF65-F5344CB8AC3E}">
        <p14:creationId xmlns:p14="http://schemas.microsoft.com/office/powerpoint/2010/main" val="730114576"/>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hyperlink" Target="https://www.easa.europa.eu/" TargetMode="External"/><Relationship Id="rId1" Type="http://schemas.openxmlformats.org/officeDocument/2006/relationships/slideMaster" Target="../slideMasters/slideMaster1.xml"/><Relationship Id="rId6" Type="http://schemas.openxmlformats.org/officeDocument/2006/relationships/image" Target="../media/image3.emf"/><Relationship Id="rId5" Type="http://schemas.openxmlformats.org/officeDocument/2006/relationships/hyperlink" Target="https://www.easa.europa.eu/connect" TargetMode="External"/><Relationship Id="rId4" Type="http://schemas.openxmlformats.org/officeDocument/2006/relationships/image" Target="../media/image2.emf"/></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without picture)">
    <p:spTree>
      <p:nvGrpSpPr>
        <p:cNvPr id="1" name=""/>
        <p:cNvGrpSpPr/>
        <p:nvPr/>
      </p:nvGrpSpPr>
      <p:grpSpPr>
        <a:xfrm>
          <a:off x="0" y="0"/>
          <a:ext cx="0" cy="0"/>
          <a:chOff x="0" y="0"/>
          <a:chExt cx="0" cy="0"/>
        </a:xfrm>
      </p:grpSpPr>
      <p:sp>
        <p:nvSpPr>
          <p:cNvPr id="16" name="Rectangle 15"/>
          <p:cNvSpPr/>
          <p:nvPr userDrawn="1"/>
        </p:nvSpPr>
        <p:spPr>
          <a:xfrm>
            <a:off x="0" y="0"/>
            <a:ext cx="9144000" cy="5143500"/>
          </a:xfrm>
          <a:prstGeom prst="rect">
            <a:avLst/>
          </a:prstGeom>
          <a:solidFill>
            <a:srgbClr val="007FC2"/>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17" name="Picture 16" descr="EASA-logo_RGB_negative_300dpi.png"/>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217577" y="193614"/>
            <a:ext cx="1498121" cy="516317"/>
          </a:xfrm>
          <a:prstGeom prst="rect">
            <a:avLst/>
          </a:prstGeom>
        </p:spPr>
      </p:pic>
      <p:sp>
        <p:nvSpPr>
          <p:cNvPr id="13" name="Subtitle 2"/>
          <p:cNvSpPr txBox="1">
            <a:spLocks/>
          </p:cNvSpPr>
          <p:nvPr userDrawn="1"/>
        </p:nvSpPr>
        <p:spPr>
          <a:xfrm>
            <a:off x="5894716" y="4710974"/>
            <a:ext cx="2803584" cy="249208"/>
          </a:xfrm>
          <a:prstGeom prst="rect">
            <a:avLst/>
          </a:prstGeom>
        </p:spPr>
        <p:txBody>
          <a:bodyPr/>
          <a:lstStyle>
            <a:lvl1pPr marL="0" indent="0" algn="l" defTabSz="457200" rtl="0" eaLnBrk="1" latinLnBrk="0" hangingPunct="1">
              <a:spcBef>
                <a:spcPct val="20000"/>
              </a:spcBef>
              <a:buFont typeface="Arial"/>
              <a:buNone/>
              <a:defRPr sz="2400" kern="1200">
                <a:solidFill>
                  <a:srgbClr val="FFFFFF"/>
                </a:solidFill>
                <a:latin typeface="+mn-lt"/>
                <a:ea typeface="+mn-ea"/>
                <a:cs typeface="+mn-cs"/>
              </a:defRPr>
            </a:lvl1pPr>
            <a:lvl2pPr marL="457200" indent="0" algn="ctr" defTabSz="457200" rtl="0" eaLnBrk="1" latinLnBrk="0" hangingPunct="1">
              <a:spcBef>
                <a:spcPct val="20000"/>
              </a:spcBef>
              <a:buFont typeface="Arial"/>
              <a:buNone/>
              <a:defRPr sz="2800" kern="1200">
                <a:solidFill>
                  <a:schemeClr val="tx1">
                    <a:tint val="75000"/>
                  </a:schemeClr>
                </a:solidFill>
                <a:latin typeface="+mn-lt"/>
                <a:ea typeface="+mn-ea"/>
                <a:cs typeface="+mn-cs"/>
              </a:defRPr>
            </a:lvl2pPr>
            <a:lvl3pPr marL="914400" indent="0" algn="ctr" defTabSz="457200" rtl="0" eaLnBrk="1" latinLnBrk="0" hangingPunct="1">
              <a:spcBef>
                <a:spcPct val="20000"/>
              </a:spcBef>
              <a:buFont typeface="Arial"/>
              <a:buNone/>
              <a:defRPr sz="2400" kern="1200">
                <a:solidFill>
                  <a:schemeClr val="tx1">
                    <a:tint val="75000"/>
                  </a:schemeClr>
                </a:solidFill>
                <a:latin typeface="+mn-lt"/>
                <a:ea typeface="+mn-ea"/>
                <a:cs typeface="+mn-cs"/>
              </a:defRPr>
            </a:lvl3pPr>
            <a:lvl4pPr marL="1371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4pPr>
            <a:lvl5pPr marL="18288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5pPr>
            <a:lvl6pPr marL="22860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6pPr>
            <a:lvl7pPr marL="27432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7pPr>
            <a:lvl8pPr marL="32004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8pPr>
            <a:lvl9pPr marL="3657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9pPr>
          </a:lstStyle>
          <a:p>
            <a:pPr algn="r"/>
            <a:r>
              <a:rPr lang="x-none" sz="1200" dirty="0"/>
              <a:t>An Agency of the European Union</a:t>
            </a:r>
            <a:endParaRPr lang="en-US" sz="1200" dirty="0"/>
          </a:p>
        </p:txBody>
      </p:sp>
      <p:pic>
        <p:nvPicPr>
          <p:cNvPr id="14" name="Picture 13" descr="European_Union [Converted].ai"/>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8669024" y="4767262"/>
            <a:ext cx="264110" cy="173757"/>
          </a:xfrm>
          <a:prstGeom prst="rect">
            <a:avLst/>
          </a:prstGeom>
        </p:spPr>
      </p:pic>
      <p:sp>
        <p:nvSpPr>
          <p:cNvPr id="15" name="Subtitle 2"/>
          <p:cNvSpPr txBox="1">
            <a:spLocks/>
          </p:cNvSpPr>
          <p:nvPr userDrawn="1"/>
        </p:nvSpPr>
        <p:spPr>
          <a:xfrm>
            <a:off x="5099169" y="4265280"/>
            <a:ext cx="3929805" cy="383390"/>
          </a:xfrm>
          <a:prstGeom prst="rect">
            <a:avLst/>
          </a:prstGeom>
        </p:spPr>
        <p:txBody>
          <a:bodyPr/>
          <a:lstStyle>
            <a:lvl1pPr marL="0" indent="0" algn="l" defTabSz="457200" rtl="0" eaLnBrk="1" latinLnBrk="0" hangingPunct="1">
              <a:spcBef>
                <a:spcPct val="20000"/>
              </a:spcBef>
              <a:buFont typeface="Arial"/>
              <a:buNone/>
              <a:defRPr sz="2400" kern="1200">
                <a:solidFill>
                  <a:srgbClr val="FFFFFF"/>
                </a:solidFill>
                <a:latin typeface="+mn-lt"/>
                <a:ea typeface="+mn-ea"/>
                <a:cs typeface="+mn-cs"/>
              </a:defRPr>
            </a:lvl1pPr>
            <a:lvl2pPr marL="457200" indent="0" algn="ctr" defTabSz="457200" rtl="0" eaLnBrk="1" latinLnBrk="0" hangingPunct="1">
              <a:spcBef>
                <a:spcPct val="20000"/>
              </a:spcBef>
              <a:buFont typeface="Arial"/>
              <a:buNone/>
              <a:defRPr sz="2800" kern="1200">
                <a:solidFill>
                  <a:schemeClr val="tx1">
                    <a:tint val="75000"/>
                  </a:schemeClr>
                </a:solidFill>
                <a:latin typeface="+mn-lt"/>
                <a:ea typeface="+mn-ea"/>
                <a:cs typeface="+mn-cs"/>
              </a:defRPr>
            </a:lvl2pPr>
            <a:lvl3pPr marL="914400" indent="0" algn="ctr" defTabSz="457200" rtl="0" eaLnBrk="1" latinLnBrk="0" hangingPunct="1">
              <a:spcBef>
                <a:spcPct val="20000"/>
              </a:spcBef>
              <a:buFont typeface="Arial"/>
              <a:buNone/>
              <a:defRPr sz="2400" kern="1200">
                <a:solidFill>
                  <a:schemeClr val="tx1">
                    <a:tint val="75000"/>
                  </a:schemeClr>
                </a:solidFill>
                <a:latin typeface="+mn-lt"/>
                <a:ea typeface="+mn-ea"/>
                <a:cs typeface="+mn-cs"/>
              </a:defRPr>
            </a:lvl3pPr>
            <a:lvl4pPr marL="1371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4pPr>
            <a:lvl5pPr marL="18288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5pPr>
            <a:lvl6pPr marL="22860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6pPr>
            <a:lvl7pPr marL="27432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7pPr>
            <a:lvl8pPr marL="32004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8pPr>
            <a:lvl9pPr marL="3657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9pPr>
          </a:lstStyle>
          <a:p>
            <a:pPr algn="r"/>
            <a:r>
              <a:rPr lang="x-none" sz="2400" b="1" dirty="0">
                <a:solidFill>
                  <a:srgbClr val="FBBC39"/>
                </a:solidFill>
              </a:rPr>
              <a:t>Your safety is our mission.</a:t>
            </a:r>
            <a:endParaRPr lang="en-US" sz="2400" b="1" dirty="0">
              <a:solidFill>
                <a:srgbClr val="FBBC39"/>
              </a:solidFill>
            </a:endParaRPr>
          </a:p>
        </p:txBody>
      </p:sp>
      <p:sp>
        <p:nvSpPr>
          <p:cNvPr id="9" name="Subtitle 2">
            <a:extLst>
              <a:ext uri="{FF2B5EF4-FFF2-40B4-BE49-F238E27FC236}">
                <a16:creationId xmlns="" xmlns:a16="http://schemas.microsoft.com/office/drawing/2014/main" id="{1CBDF5E0-3193-48E1-A317-D48997B1F7A3}"/>
              </a:ext>
            </a:extLst>
          </p:cNvPr>
          <p:cNvSpPr>
            <a:spLocks noGrp="1"/>
          </p:cNvSpPr>
          <p:nvPr>
            <p:ph type="subTitle" idx="1" hasCustomPrompt="1"/>
          </p:nvPr>
        </p:nvSpPr>
        <p:spPr>
          <a:xfrm>
            <a:off x="570788" y="2015380"/>
            <a:ext cx="8127511" cy="474745"/>
          </a:xfrm>
          <a:prstGeom prst="rect">
            <a:avLst/>
          </a:prstGeom>
        </p:spPr>
        <p:txBody>
          <a:bodyPr/>
          <a:lstStyle>
            <a:lvl1pPr marL="0" indent="0" algn="l">
              <a:buNone/>
              <a:defRPr sz="240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x-none" dirty="0"/>
              <a:t>Subtitle </a:t>
            </a:r>
            <a:endParaRPr lang="en-US" dirty="0"/>
          </a:p>
        </p:txBody>
      </p:sp>
      <p:sp>
        <p:nvSpPr>
          <p:cNvPr id="11" name="Title 1">
            <a:extLst>
              <a:ext uri="{FF2B5EF4-FFF2-40B4-BE49-F238E27FC236}">
                <a16:creationId xmlns="" xmlns:a16="http://schemas.microsoft.com/office/drawing/2014/main" id="{7C820046-5E64-4C87-9A7A-A5E86A1189DA}"/>
              </a:ext>
            </a:extLst>
          </p:cNvPr>
          <p:cNvSpPr>
            <a:spLocks noGrp="1"/>
          </p:cNvSpPr>
          <p:nvPr>
            <p:ph type="ctrTitle" hasCustomPrompt="1"/>
          </p:nvPr>
        </p:nvSpPr>
        <p:spPr>
          <a:xfrm>
            <a:off x="570788" y="1152096"/>
            <a:ext cx="8127511" cy="530475"/>
          </a:xfrm>
          <a:prstGeom prst="rect">
            <a:avLst/>
          </a:prstGeom>
        </p:spPr>
        <p:txBody>
          <a:bodyPr/>
          <a:lstStyle>
            <a:lvl1pPr algn="l">
              <a:lnSpc>
                <a:spcPct val="70000"/>
              </a:lnSpc>
              <a:defRPr sz="3600" b="1" baseline="0">
                <a:solidFill>
                  <a:srgbClr val="FFFFFF"/>
                </a:solidFill>
              </a:defRPr>
            </a:lvl1pPr>
          </a:lstStyle>
          <a:p>
            <a:r>
              <a:rPr lang="en-US" dirty="0" smtClean="0"/>
              <a:t>Title slide (without picture)</a:t>
            </a:r>
            <a:endParaRPr lang="en-US" dirty="0"/>
          </a:p>
        </p:txBody>
      </p:sp>
    </p:spTree>
    <p:extLst>
      <p:ext uri="{BB962C8B-B14F-4D97-AF65-F5344CB8AC3E}">
        <p14:creationId xmlns:p14="http://schemas.microsoft.com/office/powerpoint/2010/main" val="3670355124"/>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with picture)">
    <p:spTree>
      <p:nvGrpSpPr>
        <p:cNvPr id="1" name=""/>
        <p:cNvGrpSpPr/>
        <p:nvPr/>
      </p:nvGrpSpPr>
      <p:grpSpPr>
        <a:xfrm>
          <a:off x="0" y="0"/>
          <a:ext cx="0" cy="0"/>
          <a:chOff x="0" y="0"/>
          <a:chExt cx="0" cy="0"/>
        </a:xfrm>
      </p:grpSpPr>
      <p:sp>
        <p:nvSpPr>
          <p:cNvPr id="15" name="Rectangle 14"/>
          <p:cNvSpPr/>
          <p:nvPr userDrawn="1"/>
        </p:nvSpPr>
        <p:spPr>
          <a:xfrm>
            <a:off x="0" y="0"/>
            <a:ext cx="9144000" cy="5143500"/>
          </a:xfrm>
          <a:prstGeom prst="rect">
            <a:avLst/>
          </a:prstGeom>
          <a:solidFill>
            <a:srgbClr val="007FC2"/>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4" name="Picture Placeholder 2"/>
          <p:cNvSpPr>
            <a:spLocks noGrp="1"/>
          </p:cNvSpPr>
          <p:nvPr>
            <p:ph type="pic" sz="quarter" idx="13"/>
          </p:nvPr>
        </p:nvSpPr>
        <p:spPr>
          <a:xfrm>
            <a:off x="5851524" y="1"/>
            <a:ext cx="3292473" cy="5143499"/>
          </a:xfrm>
          <a:prstGeom prst="rect">
            <a:avLst/>
          </a:prstGeom>
        </p:spPr>
        <p:txBody>
          <a:bodyPr vert="horz"/>
          <a:lstStyle/>
          <a:p>
            <a:endParaRPr lang="en-US"/>
          </a:p>
        </p:txBody>
      </p:sp>
      <p:pic>
        <p:nvPicPr>
          <p:cNvPr id="16" name="Picture 15" descr="EASA-logo_RGB_negative_300dpi.png"/>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217577" y="193614"/>
            <a:ext cx="1498121" cy="516317"/>
          </a:xfrm>
          <a:prstGeom prst="rect">
            <a:avLst/>
          </a:prstGeom>
        </p:spPr>
      </p:pic>
      <p:sp>
        <p:nvSpPr>
          <p:cNvPr id="8" name="Title 1"/>
          <p:cNvSpPr>
            <a:spLocks noGrp="1"/>
          </p:cNvSpPr>
          <p:nvPr>
            <p:ph type="ctrTitle" hasCustomPrompt="1"/>
          </p:nvPr>
        </p:nvSpPr>
        <p:spPr>
          <a:xfrm>
            <a:off x="570789" y="1152096"/>
            <a:ext cx="5093892" cy="1101431"/>
          </a:xfrm>
          <a:prstGeom prst="rect">
            <a:avLst/>
          </a:prstGeom>
        </p:spPr>
        <p:txBody>
          <a:bodyPr/>
          <a:lstStyle>
            <a:lvl1pPr algn="l">
              <a:lnSpc>
                <a:spcPct val="70000"/>
              </a:lnSpc>
              <a:defRPr sz="3600" b="1">
                <a:solidFill>
                  <a:srgbClr val="FFFFFF"/>
                </a:solidFill>
              </a:defRPr>
            </a:lvl1pPr>
          </a:lstStyle>
          <a:p>
            <a:r>
              <a:rPr lang="en-GB" dirty="0" smtClean="0"/>
              <a:t>Title slide (with picture)</a:t>
            </a:r>
            <a:endParaRPr lang="en-US" dirty="0"/>
          </a:p>
        </p:txBody>
      </p:sp>
      <p:sp>
        <p:nvSpPr>
          <p:cNvPr id="9" name="Subtitle 2"/>
          <p:cNvSpPr>
            <a:spLocks noGrp="1"/>
          </p:cNvSpPr>
          <p:nvPr>
            <p:ph type="subTitle" idx="1" hasCustomPrompt="1"/>
          </p:nvPr>
        </p:nvSpPr>
        <p:spPr>
          <a:xfrm>
            <a:off x="570789" y="2498717"/>
            <a:ext cx="4159370" cy="1101431"/>
          </a:xfrm>
          <a:prstGeom prst="rect">
            <a:avLst/>
          </a:prstGeom>
        </p:spPr>
        <p:txBody>
          <a:bodyPr/>
          <a:lstStyle>
            <a:lvl1pPr marL="0" indent="0" algn="l">
              <a:buNone/>
              <a:defRPr sz="240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x-none" dirty="0"/>
              <a:t>Subtitle </a:t>
            </a:r>
            <a:endParaRPr lang="en-US" dirty="0"/>
          </a:p>
        </p:txBody>
      </p:sp>
      <p:sp>
        <p:nvSpPr>
          <p:cNvPr id="12" name="Subtitle 2"/>
          <p:cNvSpPr txBox="1">
            <a:spLocks/>
          </p:cNvSpPr>
          <p:nvPr userDrawn="1"/>
        </p:nvSpPr>
        <p:spPr>
          <a:xfrm>
            <a:off x="2626263" y="4710974"/>
            <a:ext cx="2803584" cy="249208"/>
          </a:xfrm>
          <a:prstGeom prst="rect">
            <a:avLst/>
          </a:prstGeom>
        </p:spPr>
        <p:txBody>
          <a:bodyPr/>
          <a:lstStyle>
            <a:lvl1pPr marL="0" indent="0" algn="l" defTabSz="457200" rtl="0" eaLnBrk="1" latinLnBrk="0" hangingPunct="1">
              <a:spcBef>
                <a:spcPct val="20000"/>
              </a:spcBef>
              <a:buFont typeface="Arial"/>
              <a:buNone/>
              <a:defRPr sz="2400" kern="1200">
                <a:solidFill>
                  <a:srgbClr val="FFFFFF"/>
                </a:solidFill>
                <a:latin typeface="+mn-lt"/>
                <a:ea typeface="+mn-ea"/>
                <a:cs typeface="+mn-cs"/>
              </a:defRPr>
            </a:lvl1pPr>
            <a:lvl2pPr marL="457200" indent="0" algn="ctr" defTabSz="457200" rtl="0" eaLnBrk="1" latinLnBrk="0" hangingPunct="1">
              <a:spcBef>
                <a:spcPct val="20000"/>
              </a:spcBef>
              <a:buFont typeface="Arial"/>
              <a:buNone/>
              <a:defRPr sz="2800" kern="1200">
                <a:solidFill>
                  <a:schemeClr val="tx1">
                    <a:tint val="75000"/>
                  </a:schemeClr>
                </a:solidFill>
                <a:latin typeface="+mn-lt"/>
                <a:ea typeface="+mn-ea"/>
                <a:cs typeface="+mn-cs"/>
              </a:defRPr>
            </a:lvl2pPr>
            <a:lvl3pPr marL="914400" indent="0" algn="ctr" defTabSz="457200" rtl="0" eaLnBrk="1" latinLnBrk="0" hangingPunct="1">
              <a:spcBef>
                <a:spcPct val="20000"/>
              </a:spcBef>
              <a:buFont typeface="Arial"/>
              <a:buNone/>
              <a:defRPr sz="2400" kern="1200">
                <a:solidFill>
                  <a:schemeClr val="tx1">
                    <a:tint val="75000"/>
                  </a:schemeClr>
                </a:solidFill>
                <a:latin typeface="+mn-lt"/>
                <a:ea typeface="+mn-ea"/>
                <a:cs typeface="+mn-cs"/>
              </a:defRPr>
            </a:lvl3pPr>
            <a:lvl4pPr marL="1371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4pPr>
            <a:lvl5pPr marL="18288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5pPr>
            <a:lvl6pPr marL="22860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6pPr>
            <a:lvl7pPr marL="27432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7pPr>
            <a:lvl8pPr marL="32004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8pPr>
            <a:lvl9pPr marL="3657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9pPr>
          </a:lstStyle>
          <a:p>
            <a:pPr algn="r"/>
            <a:r>
              <a:rPr lang="x-none" sz="1200" dirty="0"/>
              <a:t>An Agency of the European Union</a:t>
            </a:r>
            <a:endParaRPr lang="en-US" sz="1200" dirty="0"/>
          </a:p>
        </p:txBody>
      </p:sp>
      <p:pic>
        <p:nvPicPr>
          <p:cNvPr id="13" name="Picture 12" descr="European_Union [Converted].ai"/>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5400571" y="4767262"/>
            <a:ext cx="264110" cy="173757"/>
          </a:xfrm>
          <a:prstGeom prst="rect">
            <a:avLst/>
          </a:prstGeom>
        </p:spPr>
      </p:pic>
    </p:spTree>
    <p:extLst>
      <p:ext uri="{BB962C8B-B14F-4D97-AF65-F5344CB8AC3E}">
        <p14:creationId xmlns:p14="http://schemas.microsoft.com/office/powerpoint/2010/main" val="334622088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hapter title slide">
    <p:spTree>
      <p:nvGrpSpPr>
        <p:cNvPr id="1" name=""/>
        <p:cNvGrpSpPr/>
        <p:nvPr/>
      </p:nvGrpSpPr>
      <p:grpSpPr>
        <a:xfrm>
          <a:off x="0" y="0"/>
          <a:ext cx="0" cy="0"/>
          <a:chOff x="0" y="0"/>
          <a:chExt cx="0" cy="0"/>
        </a:xfrm>
      </p:grpSpPr>
      <p:sp>
        <p:nvSpPr>
          <p:cNvPr id="15" name="Rectangle 14"/>
          <p:cNvSpPr/>
          <p:nvPr userDrawn="1"/>
        </p:nvSpPr>
        <p:spPr>
          <a:xfrm>
            <a:off x="0" y="-46180"/>
            <a:ext cx="9144000" cy="5189680"/>
          </a:xfrm>
          <a:prstGeom prst="rect">
            <a:avLst/>
          </a:prstGeom>
          <a:solidFill>
            <a:srgbClr val="007FC2"/>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3" name="Picture Placeholder 2"/>
          <p:cNvSpPr>
            <a:spLocks noGrp="1"/>
          </p:cNvSpPr>
          <p:nvPr>
            <p:ph type="pic" sz="quarter" idx="13"/>
          </p:nvPr>
        </p:nvSpPr>
        <p:spPr>
          <a:xfrm>
            <a:off x="5851524" y="-36942"/>
            <a:ext cx="3292473" cy="4767262"/>
          </a:xfrm>
          <a:prstGeom prst="rect">
            <a:avLst/>
          </a:prstGeom>
        </p:spPr>
        <p:txBody>
          <a:bodyPr vert="horz"/>
          <a:lstStyle/>
          <a:p>
            <a:endParaRPr lang="en-US"/>
          </a:p>
        </p:txBody>
      </p:sp>
      <p:pic>
        <p:nvPicPr>
          <p:cNvPr id="16" name="Picture 15" descr="EASA-logo_RGB_negative_300dpi.png"/>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217577" y="193614"/>
            <a:ext cx="1498121" cy="516317"/>
          </a:xfrm>
          <a:prstGeom prst="rect">
            <a:avLst/>
          </a:prstGeom>
        </p:spPr>
      </p:pic>
      <p:sp>
        <p:nvSpPr>
          <p:cNvPr id="9" name="Subtitle 2"/>
          <p:cNvSpPr>
            <a:spLocks noGrp="1"/>
          </p:cNvSpPr>
          <p:nvPr>
            <p:ph type="subTitle" idx="1" hasCustomPrompt="1"/>
          </p:nvPr>
        </p:nvSpPr>
        <p:spPr>
          <a:xfrm>
            <a:off x="570789" y="2401967"/>
            <a:ext cx="4829782" cy="474745"/>
          </a:xfrm>
          <a:prstGeom prst="rect">
            <a:avLst/>
          </a:prstGeom>
        </p:spPr>
        <p:txBody>
          <a:bodyPr/>
          <a:lstStyle>
            <a:lvl1pPr marL="0" indent="0" algn="l">
              <a:buNone/>
              <a:defRPr sz="240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x-none" dirty="0"/>
              <a:t>Subtitle </a:t>
            </a:r>
            <a:endParaRPr lang="en-US" dirty="0"/>
          </a:p>
        </p:txBody>
      </p:sp>
      <p:sp>
        <p:nvSpPr>
          <p:cNvPr id="12" name="Subtitle 2"/>
          <p:cNvSpPr txBox="1">
            <a:spLocks/>
          </p:cNvSpPr>
          <p:nvPr userDrawn="1"/>
        </p:nvSpPr>
        <p:spPr>
          <a:xfrm>
            <a:off x="2626263" y="4710974"/>
            <a:ext cx="2803584" cy="249208"/>
          </a:xfrm>
          <a:prstGeom prst="rect">
            <a:avLst/>
          </a:prstGeom>
        </p:spPr>
        <p:txBody>
          <a:bodyPr/>
          <a:lstStyle>
            <a:lvl1pPr marL="0" indent="0" algn="l" defTabSz="457200" rtl="0" eaLnBrk="1" latinLnBrk="0" hangingPunct="1">
              <a:spcBef>
                <a:spcPct val="20000"/>
              </a:spcBef>
              <a:buFont typeface="Arial"/>
              <a:buNone/>
              <a:defRPr sz="2400" kern="1200">
                <a:solidFill>
                  <a:srgbClr val="FFFFFF"/>
                </a:solidFill>
                <a:latin typeface="+mn-lt"/>
                <a:ea typeface="+mn-ea"/>
                <a:cs typeface="+mn-cs"/>
              </a:defRPr>
            </a:lvl1pPr>
            <a:lvl2pPr marL="457200" indent="0" algn="ctr" defTabSz="457200" rtl="0" eaLnBrk="1" latinLnBrk="0" hangingPunct="1">
              <a:spcBef>
                <a:spcPct val="20000"/>
              </a:spcBef>
              <a:buFont typeface="Arial"/>
              <a:buNone/>
              <a:defRPr sz="2800" kern="1200">
                <a:solidFill>
                  <a:schemeClr val="tx1">
                    <a:tint val="75000"/>
                  </a:schemeClr>
                </a:solidFill>
                <a:latin typeface="+mn-lt"/>
                <a:ea typeface="+mn-ea"/>
                <a:cs typeface="+mn-cs"/>
              </a:defRPr>
            </a:lvl2pPr>
            <a:lvl3pPr marL="914400" indent="0" algn="ctr" defTabSz="457200" rtl="0" eaLnBrk="1" latinLnBrk="0" hangingPunct="1">
              <a:spcBef>
                <a:spcPct val="20000"/>
              </a:spcBef>
              <a:buFont typeface="Arial"/>
              <a:buNone/>
              <a:defRPr sz="2400" kern="1200">
                <a:solidFill>
                  <a:schemeClr val="tx1">
                    <a:tint val="75000"/>
                  </a:schemeClr>
                </a:solidFill>
                <a:latin typeface="+mn-lt"/>
                <a:ea typeface="+mn-ea"/>
                <a:cs typeface="+mn-cs"/>
              </a:defRPr>
            </a:lvl3pPr>
            <a:lvl4pPr marL="1371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4pPr>
            <a:lvl5pPr marL="18288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5pPr>
            <a:lvl6pPr marL="22860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6pPr>
            <a:lvl7pPr marL="27432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7pPr>
            <a:lvl8pPr marL="32004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8pPr>
            <a:lvl9pPr marL="3657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9pPr>
          </a:lstStyle>
          <a:p>
            <a:pPr algn="r"/>
            <a:r>
              <a:rPr lang="x-none" sz="1200" dirty="0"/>
              <a:t>An Agency of the European Union</a:t>
            </a:r>
            <a:endParaRPr lang="en-US" sz="1200" dirty="0"/>
          </a:p>
        </p:txBody>
      </p:sp>
      <p:pic>
        <p:nvPicPr>
          <p:cNvPr id="13" name="Picture 12" descr="European_Union [Converted].ai"/>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5400571" y="4767262"/>
            <a:ext cx="264110" cy="173757"/>
          </a:xfrm>
          <a:prstGeom prst="rect">
            <a:avLst/>
          </a:prstGeom>
        </p:spPr>
      </p:pic>
      <p:sp>
        <p:nvSpPr>
          <p:cNvPr id="14" name="Slide Number Placeholder 5"/>
          <p:cNvSpPr txBox="1">
            <a:spLocks/>
          </p:cNvSpPr>
          <p:nvPr userDrawn="1"/>
        </p:nvSpPr>
        <p:spPr>
          <a:xfrm>
            <a:off x="8626415" y="4767263"/>
            <a:ext cx="517583" cy="173756"/>
          </a:xfrm>
          <a:prstGeom prst="rect">
            <a:avLst/>
          </a:prstGeom>
          <a:solidFill>
            <a:srgbClr val="007FC2"/>
          </a:solidFill>
        </p:spPr>
        <p:txBody>
          <a:bodyPr vert="horz" lIns="91440" tIns="45720" rIns="91440" bIns="45720" rtlCol="0" anchor="ctr"/>
          <a:lstStyle>
            <a:defPPr>
              <a:defRPr lang="en-US"/>
            </a:defPPr>
            <a:lvl1pPr marL="0" algn="l" defTabSz="457200" rtl="0" eaLnBrk="1" latinLnBrk="0" hangingPunct="1">
              <a:defRPr sz="100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AD93FD07-C554-8E4E-B8BF-CF508C85800F}" type="slidenum">
              <a:rPr lang="en-US" smtClean="0"/>
              <a:pPr/>
              <a:t>‹#›</a:t>
            </a:fld>
            <a:endParaRPr lang="en-US" dirty="0"/>
          </a:p>
        </p:txBody>
      </p:sp>
      <p:sp>
        <p:nvSpPr>
          <p:cNvPr id="18" name="Title 1">
            <a:extLst>
              <a:ext uri="{FF2B5EF4-FFF2-40B4-BE49-F238E27FC236}">
                <a16:creationId xmlns="" xmlns:a16="http://schemas.microsoft.com/office/drawing/2014/main" id="{4A44A2EA-C4F3-4EE0-90AF-6FEC3514809C}"/>
              </a:ext>
            </a:extLst>
          </p:cNvPr>
          <p:cNvSpPr>
            <a:spLocks noGrp="1"/>
          </p:cNvSpPr>
          <p:nvPr>
            <p:ph type="ctrTitle" hasCustomPrompt="1"/>
          </p:nvPr>
        </p:nvSpPr>
        <p:spPr>
          <a:xfrm>
            <a:off x="570789" y="1152096"/>
            <a:ext cx="5093892" cy="1073868"/>
          </a:xfrm>
          <a:prstGeom prst="rect">
            <a:avLst/>
          </a:prstGeom>
        </p:spPr>
        <p:txBody>
          <a:bodyPr/>
          <a:lstStyle>
            <a:lvl1pPr algn="l">
              <a:lnSpc>
                <a:spcPct val="70000"/>
              </a:lnSpc>
              <a:defRPr sz="3600" b="1">
                <a:solidFill>
                  <a:srgbClr val="FFFFFF"/>
                </a:solidFill>
              </a:defRPr>
            </a:lvl1pPr>
          </a:lstStyle>
          <a:p>
            <a:r>
              <a:rPr lang="en-US" dirty="0"/>
              <a:t>Chapter </a:t>
            </a:r>
            <a:r>
              <a:rPr lang="en-US" dirty="0" smtClean="0"/>
              <a:t>title slide</a:t>
            </a:r>
            <a:endParaRPr lang="en-US" dirty="0"/>
          </a:p>
        </p:txBody>
      </p:sp>
    </p:spTree>
    <p:extLst>
      <p:ext uri="{BB962C8B-B14F-4D97-AF65-F5344CB8AC3E}">
        <p14:creationId xmlns:p14="http://schemas.microsoft.com/office/powerpoint/2010/main" val="98030349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End slide">
    <p:spTree>
      <p:nvGrpSpPr>
        <p:cNvPr id="1" name=""/>
        <p:cNvGrpSpPr/>
        <p:nvPr/>
      </p:nvGrpSpPr>
      <p:grpSpPr>
        <a:xfrm>
          <a:off x="0" y="0"/>
          <a:ext cx="0" cy="0"/>
          <a:chOff x="0" y="0"/>
          <a:chExt cx="0" cy="0"/>
        </a:xfrm>
      </p:grpSpPr>
      <p:sp>
        <p:nvSpPr>
          <p:cNvPr id="17" name="Rectangle 16"/>
          <p:cNvSpPr/>
          <p:nvPr userDrawn="1"/>
        </p:nvSpPr>
        <p:spPr>
          <a:xfrm>
            <a:off x="0" y="0"/>
            <a:ext cx="9144000" cy="5143500"/>
          </a:xfrm>
          <a:prstGeom prst="rect">
            <a:avLst/>
          </a:prstGeom>
          <a:solidFill>
            <a:srgbClr val="007FC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rgbClr val="007FC2"/>
              </a:solidFill>
            </a:endParaRPr>
          </a:p>
        </p:txBody>
      </p:sp>
      <p:pic>
        <p:nvPicPr>
          <p:cNvPr id="18" name="Picture 17" descr="EASA-logo_RGB_negative_300dpi.png">
            <a:hlinkClick r:id="rId2"/>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217577" y="193614"/>
            <a:ext cx="1498121" cy="516317"/>
          </a:xfrm>
          <a:prstGeom prst="rect">
            <a:avLst/>
          </a:prstGeom>
        </p:spPr>
      </p:pic>
      <p:sp>
        <p:nvSpPr>
          <p:cNvPr id="10" name="Subtitle 2"/>
          <p:cNvSpPr txBox="1">
            <a:spLocks/>
          </p:cNvSpPr>
          <p:nvPr userDrawn="1"/>
        </p:nvSpPr>
        <p:spPr>
          <a:xfrm>
            <a:off x="5894716" y="4710974"/>
            <a:ext cx="2803584" cy="249208"/>
          </a:xfrm>
          <a:prstGeom prst="rect">
            <a:avLst/>
          </a:prstGeom>
        </p:spPr>
        <p:txBody>
          <a:bodyPr/>
          <a:lstStyle>
            <a:lvl1pPr marL="0" indent="0" algn="l" defTabSz="457200" rtl="0" eaLnBrk="1" latinLnBrk="0" hangingPunct="1">
              <a:spcBef>
                <a:spcPct val="20000"/>
              </a:spcBef>
              <a:buFont typeface="Arial"/>
              <a:buNone/>
              <a:defRPr sz="2400" kern="1200">
                <a:solidFill>
                  <a:srgbClr val="FFFFFF"/>
                </a:solidFill>
                <a:latin typeface="+mn-lt"/>
                <a:ea typeface="+mn-ea"/>
                <a:cs typeface="+mn-cs"/>
              </a:defRPr>
            </a:lvl1pPr>
            <a:lvl2pPr marL="457200" indent="0" algn="ctr" defTabSz="457200" rtl="0" eaLnBrk="1" latinLnBrk="0" hangingPunct="1">
              <a:spcBef>
                <a:spcPct val="20000"/>
              </a:spcBef>
              <a:buFont typeface="Arial"/>
              <a:buNone/>
              <a:defRPr sz="2800" kern="1200">
                <a:solidFill>
                  <a:schemeClr val="tx1">
                    <a:tint val="75000"/>
                  </a:schemeClr>
                </a:solidFill>
                <a:latin typeface="+mn-lt"/>
                <a:ea typeface="+mn-ea"/>
                <a:cs typeface="+mn-cs"/>
              </a:defRPr>
            </a:lvl2pPr>
            <a:lvl3pPr marL="914400" indent="0" algn="ctr" defTabSz="457200" rtl="0" eaLnBrk="1" latinLnBrk="0" hangingPunct="1">
              <a:spcBef>
                <a:spcPct val="20000"/>
              </a:spcBef>
              <a:buFont typeface="Arial"/>
              <a:buNone/>
              <a:defRPr sz="2400" kern="1200">
                <a:solidFill>
                  <a:schemeClr val="tx1">
                    <a:tint val="75000"/>
                  </a:schemeClr>
                </a:solidFill>
                <a:latin typeface="+mn-lt"/>
                <a:ea typeface="+mn-ea"/>
                <a:cs typeface="+mn-cs"/>
              </a:defRPr>
            </a:lvl3pPr>
            <a:lvl4pPr marL="1371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4pPr>
            <a:lvl5pPr marL="18288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5pPr>
            <a:lvl6pPr marL="22860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6pPr>
            <a:lvl7pPr marL="27432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7pPr>
            <a:lvl8pPr marL="32004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8pPr>
            <a:lvl9pPr marL="3657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9pPr>
          </a:lstStyle>
          <a:p>
            <a:pPr algn="r"/>
            <a:r>
              <a:rPr lang="x-none" sz="1200" dirty="0"/>
              <a:t>An Agency of the European Union</a:t>
            </a:r>
            <a:endParaRPr lang="en-US" sz="1200" dirty="0"/>
          </a:p>
        </p:txBody>
      </p:sp>
      <p:pic>
        <p:nvPicPr>
          <p:cNvPr id="11" name="Picture 10" descr="European_Union [Converted].ai"/>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8669024" y="4767262"/>
            <a:ext cx="264110" cy="173757"/>
          </a:xfrm>
          <a:prstGeom prst="rect">
            <a:avLst/>
          </a:prstGeom>
        </p:spPr>
      </p:pic>
      <p:sp>
        <p:nvSpPr>
          <p:cNvPr id="12" name="Subtitle 2"/>
          <p:cNvSpPr txBox="1">
            <a:spLocks/>
          </p:cNvSpPr>
          <p:nvPr userDrawn="1"/>
        </p:nvSpPr>
        <p:spPr>
          <a:xfrm>
            <a:off x="5099169" y="4265280"/>
            <a:ext cx="3929805" cy="383390"/>
          </a:xfrm>
          <a:prstGeom prst="rect">
            <a:avLst/>
          </a:prstGeom>
        </p:spPr>
        <p:txBody>
          <a:bodyPr/>
          <a:lstStyle>
            <a:lvl1pPr marL="0" indent="0" algn="l" defTabSz="457200" rtl="0" eaLnBrk="1" latinLnBrk="0" hangingPunct="1">
              <a:spcBef>
                <a:spcPct val="20000"/>
              </a:spcBef>
              <a:buFont typeface="Arial"/>
              <a:buNone/>
              <a:defRPr sz="2400" kern="1200">
                <a:solidFill>
                  <a:srgbClr val="FFFFFF"/>
                </a:solidFill>
                <a:latin typeface="+mn-lt"/>
                <a:ea typeface="+mn-ea"/>
                <a:cs typeface="+mn-cs"/>
              </a:defRPr>
            </a:lvl1pPr>
            <a:lvl2pPr marL="457200" indent="0" algn="ctr" defTabSz="457200" rtl="0" eaLnBrk="1" latinLnBrk="0" hangingPunct="1">
              <a:spcBef>
                <a:spcPct val="20000"/>
              </a:spcBef>
              <a:buFont typeface="Arial"/>
              <a:buNone/>
              <a:defRPr sz="2800" kern="1200">
                <a:solidFill>
                  <a:schemeClr val="tx1">
                    <a:tint val="75000"/>
                  </a:schemeClr>
                </a:solidFill>
                <a:latin typeface="+mn-lt"/>
                <a:ea typeface="+mn-ea"/>
                <a:cs typeface="+mn-cs"/>
              </a:defRPr>
            </a:lvl2pPr>
            <a:lvl3pPr marL="914400" indent="0" algn="ctr" defTabSz="457200" rtl="0" eaLnBrk="1" latinLnBrk="0" hangingPunct="1">
              <a:spcBef>
                <a:spcPct val="20000"/>
              </a:spcBef>
              <a:buFont typeface="Arial"/>
              <a:buNone/>
              <a:defRPr sz="2400" kern="1200">
                <a:solidFill>
                  <a:schemeClr val="tx1">
                    <a:tint val="75000"/>
                  </a:schemeClr>
                </a:solidFill>
                <a:latin typeface="+mn-lt"/>
                <a:ea typeface="+mn-ea"/>
                <a:cs typeface="+mn-cs"/>
              </a:defRPr>
            </a:lvl3pPr>
            <a:lvl4pPr marL="1371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4pPr>
            <a:lvl5pPr marL="18288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5pPr>
            <a:lvl6pPr marL="22860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6pPr>
            <a:lvl7pPr marL="27432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7pPr>
            <a:lvl8pPr marL="32004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8pPr>
            <a:lvl9pPr marL="3657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9pPr>
          </a:lstStyle>
          <a:p>
            <a:pPr algn="r"/>
            <a:r>
              <a:rPr lang="x-none" sz="2400" b="1" dirty="0">
                <a:solidFill>
                  <a:srgbClr val="FBBC39"/>
                </a:solidFill>
              </a:rPr>
              <a:t>Your safety is our mission.</a:t>
            </a:r>
            <a:endParaRPr lang="en-US" sz="2400" b="1" dirty="0">
              <a:solidFill>
                <a:srgbClr val="FBBC39"/>
              </a:solidFill>
            </a:endParaRPr>
          </a:p>
        </p:txBody>
      </p:sp>
      <p:sp>
        <p:nvSpPr>
          <p:cNvPr id="13" name="Subtitle 2"/>
          <p:cNvSpPr txBox="1">
            <a:spLocks/>
          </p:cNvSpPr>
          <p:nvPr userDrawn="1"/>
        </p:nvSpPr>
        <p:spPr>
          <a:xfrm>
            <a:off x="618237" y="4418632"/>
            <a:ext cx="1754039" cy="282758"/>
          </a:xfrm>
          <a:prstGeom prst="rect">
            <a:avLst/>
          </a:prstGeom>
        </p:spPr>
        <p:txBody>
          <a:bodyPr/>
          <a:lstStyle>
            <a:lvl1pPr marL="0" indent="0" algn="l" defTabSz="457200" rtl="0" eaLnBrk="1" latinLnBrk="0" hangingPunct="1">
              <a:spcBef>
                <a:spcPct val="20000"/>
              </a:spcBef>
              <a:buFont typeface="Arial"/>
              <a:buNone/>
              <a:defRPr sz="2400" kern="1200">
                <a:solidFill>
                  <a:srgbClr val="FFFFFF"/>
                </a:solidFill>
                <a:latin typeface="+mn-lt"/>
                <a:ea typeface="+mn-ea"/>
                <a:cs typeface="+mn-cs"/>
              </a:defRPr>
            </a:lvl1pPr>
            <a:lvl2pPr marL="457200" indent="0" algn="ctr" defTabSz="457200" rtl="0" eaLnBrk="1" latinLnBrk="0" hangingPunct="1">
              <a:spcBef>
                <a:spcPct val="20000"/>
              </a:spcBef>
              <a:buFont typeface="Arial"/>
              <a:buNone/>
              <a:defRPr sz="2800" kern="1200">
                <a:solidFill>
                  <a:schemeClr val="tx1">
                    <a:tint val="75000"/>
                  </a:schemeClr>
                </a:solidFill>
                <a:latin typeface="+mn-lt"/>
                <a:ea typeface="+mn-ea"/>
                <a:cs typeface="+mn-cs"/>
              </a:defRPr>
            </a:lvl2pPr>
            <a:lvl3pPr marL="914400" indent="0" algn="ctr" defTabSz="457200" rtl="0" eaLnBrk="1" latinLnBrk="0" hangingPunct="1">
              <a:spcBef>
                <a:spcPct val="20000"/>
              </a:spcBef>
              <a:buFont typeface="Arial"/>
              <a:buNone/>
              <a:defRPr sz="2400" kern="1200">
                <a:solidFill>
                  <a:schemeClr val="tx1">
                    <a:tint val="75000"/>
                  </a:schemeClr>
                </a:solidFill>
                <a:latin typeface="+mn-lt"/>
                <a:ea typeface="+mn-ea"/>
                <a:cs typeface="+mn-cs"/>
              </a:defRPr>
            </a:lvl3pPr>
            <a:lvl4pPr marL="1371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4pPr>
            <a:lvl5pPr marL="18288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5pPr>
            <a:lvl6pPr marL="22860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6pPr>
            <a:lvl7pPr marL="27432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7pPr>
            <a:lvl8pPr marL="32004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8pPr>
            <a:lvl9pPr marL="3657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9pPr>
          </a:lstStyle>
          <a:p>
            <a:pPr algn="l"/>
            <a:r>
              <a:rPr lang="en-US" sz="1200" b="1" dirty="0">
                <a:solidFill>
                  <a:schemeClr val="accent1">
                    <a:lumMod val="20000"/>
                    <a:lumOff val="80000"/>
                  </a:schemeClr>
                </a:solidFill>
              </a:rPr>
              <a:t>e</a:t>
            </a:r>
            <a:r>
              <a:rPr lang="x-none" sz="1200" b="1" dirty="0">
                <a:solidFill>
                  <a:schemeClr val="accent1">
                    <a:lumMod val="20000"/>
                    <a:lumOff val="80000"/>
                  </a:schemeClr>
                </a:solidFill>
              </a:rPr>
              <a:t>asa.europa.eu/connect</a:t>
            </a:r>
            <a:endParaRPr lang="en-US" sz="1200" b="1" dirty="0">
              <a:solidFill>
                <a:schemeClr val="accent1">
                  <a:lumMod val="20000"/>
                  <a:lumOff val="80000"/>
                </a:schemeClr>
              </a:solidFill>
            </a:endParaRPr>
          </a:p>
        </p:txBody>
      </p:sp>
      <p:pic>
        <p:nvPicPr>
          <p:cNvPr id="16" name="Picture 15" descr="Social media icons.ai">
            <a:hlinkClick r:id="rId5"/>
          </p:cNvPr>
          <p:cNvPicPr>
            <a:picLocks noChangeAspect="1"/>
          </p:cNvPicPr>
          <p:nvPr userDrawn="1"/>
        </p:nvPicPr>
        <p:blipFill>
          <a:blip r:embed="rId6" cstate="screen">
            <a:extLst>
              <a:ext uri="{28A0092B-C50C-407E-A947-70E740481C1C}">
                <a14:useLocalDpi xmlns:a14="http://schemas.microsoft.com/office/drawing/2010/main"/>
              </a:ext>
            </a:extLst>
          </a:blip>
          <a:stretch>
            <a:fillRect/>
          </a:stretch>
        </p:blipFill>
        <p:spPr>
          <a:xfrm>
            <a:off x="711679" y="4711856"/>
            <a:ext cx="1660597" cy="229163"/>
          </a:xfrm>
          <a:prstGeom prst="rect">
            <a:avLst/>
          </a:prstGeom>
        </p:spPr>
      </p:pic>
      <p:sp>
        <p:nvSpPr>
          <p:cNvPr id="20" name="Text Placeholder 4"/>
          <p:cNvSpPr>
            <a:spLocks noGrp="1"/>
          </p:cNvSpPr>
          <p:nvPr>
            <p:ph type="body" sz="quarter" idx="11" hasCustomPrompt="1"/>
          </p:nvPr>
        </p:nvSpPr>
        <p:spPr>
          <a:xfrm>
            <a:off x="572711" y="1958895"/>
            <a:ext cx="8360423" cy="584679"/>
          </a:xfrm>
          <a:prstGeom prst="rect">
            <a:avLst/>
          </a:prstGeom>
        </p:spPr>
        <p:txBody>
          <a:bodyPr vert="horz"/>
          <a:lstStyle>
            <a:lvl1pPr marL="0" indent="0">
              <a:buNone/>
              <a:defRPr sz="2400">
                <a:solidFill>
                  <a:srgbClr val="FFFFFF"/>
                </a:solidFill>
              </a:defRPr>
            </a:lvl1pPr>
          </a:lstStyle>
          <a:p>
            <a:r>
              <a:rPr lang="x-none" dirty="0"/>
              <a:t>Subtitle </a:t>
            </a:r>
            <a:endParaRPr lang="en-US" dirty="0"/>
          </a:p>
        </p:txBody>
      </p:sp>
      <p:sp>
        <p:nvSpPr>
          <p:cNvPr id="21" name="Title 1">
            <a:extLst>
              <a:ext uri="{FF2B5EF4-FFF2-40B4-BE49-F238E27FC236}">
                <a16:creationId xmlns="" xmlns:a16="http://schemas.microsoft.com/office/drawing/2014/main" id="{F456E6D4-FE95-45DC-9BF8-48FAE2E12590}"/>
              </a:ext>
            </a:extLst>
          </p:cNvPr>
          <p:cNvSpPr>
            <a:spLocks noGrp="1"/>
          </p:cNvSpPr>
          <p:nvPr>
            <p:ph type="ctrTitle" hasCustomPrompt="1"/>
          </p:nvPr>
        </p:nvSpPr>
        <p:spPr>
          <a:xfrm>
            <a:off x="570788" y="1152096"/>
            <a:ext cx="8362345" cy="530475"/>
          </a:xfrm>
          <a:prstGeom prst="rect">
            <a:avLst/>
          </a:prstGeom>
        </p:spPr>
        <p:txBody>
          <a:bodyPr/>
          <a:lstStyle>
            <a:lvl1pPr algn="l">
              <a:lnSpc>
                <a:spcPct val="70000"/>
              </a:lnSpc>
              <a:defRPr sz="3600" b="1">
                <a:solidFill>
                  <a:srgbClr val="FFFFFF"/>
                </a:solidFill>
              </a:defRPr>
            </a:lvl1pPr>
          </a:lstStyle>
          <a:p>
            <a:r>
              <a:rPr lang="x-none" dirty="0"/>
              <a:t>End slide</a:t>
            </a:r>
            <a:endParaRPr lang="en-US" dirty="0"/>
          </a:p>
        </p:txBody>
      </p:sp>
    </p:spTree>
    <p:extLst>
      <p:ext uri="{BB962C8B-B14F-4D97-AF65-F5344CB8AC3E}">
        <p14:creationId xmlns:p14="http://schemas.microsoft.com/office/powerpoint/2010/main" val="383207625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Normal slide">
    <p:spTree>
      <p:nvGrpSpPr>
        <p:cNvPr id="1" name=""/>
        <p:cNvGrpSpPr/>
        <p:nvPr/>
      </p:nvGrpSpPr>
      <p:grpSpPr>
        <a:xfrm>
          <a:off x="0" y="0"/>
          <a:ext cx="0" cy="0"/>
          <a:chOff x="0" y="0"/>
          <a:chExt cx="0" cy="0"/>
        </a:xfrm>
      </p:grpSpPr>
      <p:pic>
        <p:nvPicPr>
          <p:cNvPr id="13" name="Picture 12" descr="EASA-logo_SMALL_SCALE_RGB_positive_300dpi.png"/>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220450" y="4727890"/>
            <a:ext cx="785962" cy="207718"/>
          </a:xfrm>
          <a:prstGeom prst="rect">
            <a:avLst/>
          </a:prstGeom>
        </p:spPr>
      </p:pic>
      <p:sp>
        <p:nvSpPr>
          <p:cNvPr id="14" name="Rectangle 13"/>
          <p:cNvSpPr/>
          <p:nvPr userDrawn="1"/>
        </p:nvSpPr>
        <p:spPr>
          <a:xfrm>
            <a:off x="0" y="5060830"/>
            <a:ext cx="9144000" cy="82670"/>
          </a:xfrm>
          <a:prstGeom prst="rect">
            <a:avLst/>
          </a:prstGeom>
          <a:solidFill>
            <a:srgbClr val="FBBC3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 name="Slide Number Placeholder 5"/>
          <p:cNvSpPr txBox="1">
            <a:spLocks/>
          </p:cNvSpPr>
          <p:nvPr userDrawn="1"/>
        </p:nvSpPr>
        <p:spPr>
          <a:xfrm>
            <a:off x="8626415" y="4767263"/>
            <a:ext cx="517583" cy="173756"/>
          </a:xfrm>
          <a:prstGeom prst="rect">
            <a:avLst/>
          </a:prstGeom>
          <a:solidFill>
            <a:srgbClr val="007FC2"/>
          </a:solidFill>
        </p:spPr>
        <p:txBody>
          <a:bodyPr vert="horz" lIns="91440" tIns="45720" rIns="91440" bIns="45720" rtlCol="0" anchor="ctr"/>
          <a:lstStyle>
            <a:defPPr>
              <a:defRPr lang="en-US"/>
            </a:defPPr>
            <a:lvl1pPr marL="0" algn="l" defTabSz="457200" rtl="0" eaLnBrk="1" latinLnBrk="0" hangingPunct="1">
              <a:defRPr sz="100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AD93FD07-C554-8E4E-B8BF-CF508C85800F}" type="slidenum">
              <a:rPr lang="en-US" smtClean="0"/>
              <a:pPr/>
              <a:t>‹#›</a:t>
            </a:fld>
            <a:endParaRPr lang="en-US" dirty="0"/>
          </a:p>
        </p:txBody>
      </p:sp>
      <p:sp>
        <p:nvSpPr>
          <p:cNvPr id="12" name="Text Placeholder 2">
            <a:extLst>
              <a:ext uri="{FF2B5EF4-FFF2-40B4-BE49-F238E27FC236}">
                <a16:creationId xmlns="" xmlns:a16="http://schemas.microsoft.com/office/drawing/2014/main" id="{72319976-E75E-431F-A9ED-8837D7109993}"/>
              </a:ext>
            </a:extLst>
          </p:cNvPr>
          <p:cNvSpPr>
            <a:spLocks noGrp="1"/>
          </p:cNvSpPr>
          <p:nvPr>
            <p:ph type="body" sz="quarter" idx="16" hasCustomPrompt="1"/>
          </p:nvPr>
        </p:nvSpPr>
        <p:spPr>
          <a:xfrm>
            <a:off x="143777" y="149179"/>
            <a:ext cx="8821430" cy="656391"/>
          </a:xfrm>
          <a:prstGeom prst="rect">
            <a:avLst/>
          </a:prstGeom>
        </p:spPr>
        <p:txBody>
          <a:bodyPr/>
          <a:lstStyle>
            <a:lvl1pPr marL="0" indent="0">
              <a:lnSpc>
                <a:spcPct val="90000"/>
              </a:lnSpc>
              <a:buNone/>
              <a:defRPr sz="3600" b="1" baseline="0">
                <a:solidFill>
                  <a:srgbClr val="007FC2"/>
                </a:solidFill>
                <a:latin typeface="+mj-lt"/>
              </a:defRPr>
            </a:lvl1pPr>
          </a:lstStyle>
          <a:p>
            <a:pPr lvl="0"/>
            <a:r>
              <a:rPr lang="en-US" dirty="0" smtClean="0"/>
              <a:t>Title of normal slide</a:t>
            </a:r>
            <a:endParaRPr lang="en-US" dirty="0"/>
          </a:p>
        </p:txBody>
      </p:sp>
      <p:sp>
        <p:nvSpPr>
          <p:cNvPr id="15" name="Text Placeholder 6">
            <a:extLst>
              <a:ext uri="{FF2B5EF4-FFF2-40B4-BE49-F238E27FC236}">
                <a16:creationId xmlns="" xmlns:a16="http://schemas.microsoft.com/office/drawing/2014/main" id="{4210A68A-2D3D-4333-94FE-9E60266A8944}"/>
              </a:ext>
            </a:extLst>
          </p:cNvPr>
          <p:cNvSpPr>
            <a:spLocks noGrp="1"/>
          </p:cNvSpPr>
          <p:nvPr>
            <p:ph type="body" sz="quarter" idx="17" hasCustomPrompt="1"/>
          </p:nvPr>
        </p:nvSpPr>
        <p:spPr>
          <a:xfrm>
            <a:off x="220449" y="930792"/>
            <a:ext cx="8744757" cy="3568056"/>
          </a:xfrm>
          <a:prstGeom prst="rect">
            <a:avLst/>
          </a:prstGeom>
        </p:spPr>
        <p:txBody>
          <a:bodyPr lIns="0" tIns="0" rIns="0" bIns="0"/>
          <a:lstStyle>
            <a:lvl1pPr marL="562356" indent="-342900">
              <a:buClr>
                <a:srgbClr val="007FC2"/>
              </a:buClr>
              <a:buFont typeface="Calibri" panose="020F0502020204030204" pitchFamily="34" charset="0"/>
              <a:buChar char="→"/>
              <a:defRPr sz="2400">
                <a:solidFill>
                  <a:schemeClr val="tx1">
                    <a:lumMod val="65000"/>
                    <a:lumOff val="35000"/>
                  </a:schemeClr>
                </a:solidFill>
              </a:defRPr>
            </a:lvl1pPr>
            <a:lvl2pPr marL="914400" indent="-457200">
              <a:buClr>
                <a:srgbClr val="007FC2"/>
              </a:buClr>
              <a:buSzPct val="100000"/>
              <a:buFont typeface="Calibri" panose="020F0502020204030204" pitchFamily="34" charset="0"/>
              <a:buChar char="→"/>
              <a:defRPr sz="2000" baseline="0"/>
            </a:lvl2pPr>
            <a:lvl3pPr marL="1143000" indent="-228600">
              <a:buClr>
                <a:srgbClr val="007FC2"/>
              </a:buClr>
              <a:buFont typeface="Calibri" panose="020F0502020204030204" pitchFamily="34" charset="0"/>
              <a:buChar char="→"/>
              <a:defRPr sz="1800" baseline="0"/>
            </a:lvl3pPr>
            <a:lvl4pPr marL="1714500" indent="-342900">
              <a:buClr>
                <a:srgbClr val="007FC2"/>
              </a:buClr>
              <a:buFont typeface="Calibri" panose="020F0502020204030204" pitchFamily="34" charset="0"/>
              <a:buChar char="→"/>
              <a:defRPr sz="1600" baseline="0"/>
            </a:lvl4pPr>
            <a:lvl5pPr marL="2057400" indent="-228600">
              <a:buClr>
                <a:srgbClr val="007FC2"/>
              </a:buClr>
              <a:buFont typeface="Calibri" panose="020F0502020204030204" pitchFamily="34" charset="0"/>
              <a:buChar char="→"/>
              <a:defRPr sz="1600"/>
            </a:lvl5pPr>
          </a:lstStyle>
          <a:p>
            <a:pPr lvl="0"/>
            <a:r>
              <a:rPr lang="en-US" dirty="0" smtClean="0"/>
              <a:t>Item 1</a:t>
            </a:r>
          </a:p>
          <a:p>
            <a:pPr lvl="1"/>
            <a:r>
              <a:rPr lang="en-US" dirty="0" smtClean="0"/>
              <a:t>Item 2</a:t>
            </a:r>
          </a:p>
          <a:p>
            <a:pPr lvl="2"/>
            <a:r>
              <a:rPr lang="en-US" dirty="0" smtClean="0"/>
              <a:t>Item 3</a:t>
            </a:r>
          </a:p>
          <a:p>
            <a:pPr lvl="3"/>
            <a:r>
              <a:rPr lang="en-US" dirty="0" smtClean="0"/>
              <a:t>Item 4</a:t>
            </a:r>
          </a:p>
          <a:p>
            <a:pPr lvl="4"/>
            <a:r>
              <a:rPr lang="en-US" dirty="0" smtClean="0"/>
              <a:t>Item 5</a:t>
            </a:r>
          </a:p>
          <a:p>
            <a:pPr lvl="1"/>
            <a:endParaRPr lang="en-US" dirty="0" smtClean="0"/>
          </a:p>
          <a:p>
            <a:pPr lvl="0"/>
            <a:endParaRPr lang="en-US" dirty="0" smtClean="0"/>
          </a:p>
          <a:p>
            <a:pPr lvl="2"/>
            <a:endParaRPr lang="en-US" dirty="0" smtClean="0"/>
          </a:p>
        </p:txBody>
      </p:sp>
    </p:spTree>
    <p:extLst>
      <p:ext uri="{BB962C8B-B14F-4D97-AF65-F5344CB8AC3E}">
        <p14:creationId xmlns:p14="http://schemas.microsoft.com/office/powerpoint/2010/main" val="57932534"/>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Picture slide - full width">
    <p:spTree>
      <p:nvGrpSpPr>
        <p:cNvPr id="1" name=""/>
        <p:cNvGrpSpPr/>
        <p:nvPr/>
      </p:nvGrpSpPr>
      <p:grpSpPr>
        <a:xfrm>
          <a:off x="0" y="0"/>
          <a:ext cx="0" cy="0"/>
          <a:chOff x="0" y="0"/>
          <a:chExt cx="0" cy="0"/>
        </a:xfrm>
      </p:grpSpPr>
      <p:pic>
        <p:nvPicPr>
          <p:cNvPr id="7" name="Picture 6" descr="EASA-logo_SMALL_SCALE_RGB_positive_300dpi.png"/>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220450" y="4727890"/>
            <a:ext cx="785962" cy="207718"/>
          </a:xfrm>
          <a:prstGeom prst="rect">
            <a:avLst/>
          </a:prstGeom>
        </p:spPr>
      </p:pic>
      <p:sp>
        <p:nvSpPr>
          <p:cNvPr id="8" name="Rectangle 7"/>
          <p:cNvSpPr/>
          <p:nvPr userDrawn="1"/>
        </p:nvSpPr>
        <p:spPr>
          <a:xfrm>
            <a:off x="0" y="5060830"/>
            <a:ext cx="9144000" cy="82670"/>
          </a:xfrm>
          <a:prstGeom prst="rect">
            <a:avLst/>
          </a:prstGeom>
          <a:solidFill>
            <a:srgbClr val="FBBC3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 name="Picture Placeholder 4">
            <a:extLst>
              <a:ext uri="{FF2B5EF4-FFF2-40B4-BE49-F238E27FC236}">
                <a16:creationId xmlns="" xmlns:a16="http://schemas.microsoft.com/office/drawing/2014/main" id="{B48A897C-3B40-4E56-8160-52D7248EE1A2}"/>
              </a:ext>
            </a:extLst>
          </p:cNvPr>
          <p:cNvSpPr>
            <a:spLocks noGrp="1"/>
          </p:cNvSpPr>
          <p:nvPr>
            <p:ph type="pic" sz="quarter" idx="10"/>
          </p:nvPr>
        </p:nvSpPr>
        <p:spPr>
          <a:xfrm>
            <a:off x="0" y="0"/>
            <a:ext cx="9144000" cy="4602163"/>
          </a:xfrm>
          <a:prstGeom prst="rect">
            <a:avLst/>
          </a:prstGeom>
        </p:spPr>
        <p:txBody>
          <a:bodyPr/>
          <a:lstStyle>
            <a:lvl1pPr>
              <a:defRPr>
                <a:solidFill>
                  <a:schemeClr val="tx1">
                    <a:lumMod val="65000"/>
                    <a:lumOff val="35000"/>
                  </a:schemeClr>
                </a:solidFill>
              </a:defRPr>
            </a:lvl1pPr>
          </a:lstStyle>
          <a:p>
            <a:endParaRPr lang="en-US" dirty="0"/>
          </a:p>
        </p:txBody>
      </p:sp>
    </p:spTree>
    <p:extLst>
      <p:ext uri="{BB962C8B-B14F-4D97-AF65-F5344CB8AC3E}">
        <p14:creationId xmlns:p14="http://schemas.microsoft.com/office/powerpoint/2010/main" val="91572982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827088" y="86916"/>
            <a:ext cx="8158162" cy="594122"/>
          </a:xfrm>
          <a:prstGeom prst="rect">
            <a:avLst/>
          </a:prstGeom>
        </p:spPr>
        <p:txBody>
          <a:bodyPr/>
          <a:lstStyle/>
          <a:p>
            <a:r>
              <a:rPr lang="en-US" smtClean="0"/>
              <a:t>Click to edit Master title style</a:t>
            </a:r>
            <a:endParaRPr lang="en-GB"/>
          </a:p>
        </p:txBody>
      </p:sp>
      <p:sp>
        <p:nvSpPr>
          <p:cNvPr id="3" name="Content Placeholder 2"/>
          <p:cNvSpPr>
            <a:spLocks noGrp="1"/>
          </p:cNvSpPr>
          <p:nvPr>
            <p:ph idx="1"/>
          </p:nvPr>
        </p:nvSpPr>
        <p:spPr>
          <a:xfrm>
            <a:off x="457201" y="959644"/>
            <a:ext cx="8507413" cy="3826669"/>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Rectangle 4"/>
          <p:cNvSpPr>
            <a:spLocks noGrp="1" noChangeArrowheads="1"/>
          </p:cNvSpPr>
          <p:nvPr>
            <p:ph type="dt" sz="half" idx="10"/>
          </p:nvPr>
        </p:nvSpPr>
        <p:spPr>
          <a:xfrm>
            <a:off x="34926" y="4893469"/>
            <a:ext cx="1871663" cy="250031"/>
          </a:xfrm>
          <a:prstGeom prst="rect">
            <a:avLst/>
          </a:prstGeom>
          <a:ln/>
        </p:spPr>
        <p:txBody>
          <a:bodyPr/>
          <a:lstStyle>
            <a:lvl1pPr>
              <a:defRPr/>
            </a:lvl1pPr>
          </a:lstStyle>
          <a:p>
            <a:pPr>
              <a:defRPr/>
            </a:pPr>
            <a:fld id="{690ABC9E-DEEF-4685-A752-3E01DA0DCB6D}" type="datetime1">
              <a:rPr lang="en-US" altLang="en-US" smtClean="0"/>
              <a:t>11/29/2019</a:t>
            </a:fld>
            <a:endParaRPr lang="en-GB" altLang="en-US"/>
          </a:p>
        </p:txBody>
      </p:sp>
      <p:sp>
        <p:nvSpPr>
          <p:cNvPr id="5" name="Rectangle 5"/>
          <p:cNvSpPr>
            <a:spLocks noGrp="1" noChangeArrowheads="1"/>
          </p:cNvSpPr>
          <p:nvPr>
            <p:ph type="ftr" sz="quarter" idx="11"/>
          </p:nvPr>
        </p:nvSpPr>
        <p:spPr>
          <a:xfrm>
            <a:off x="1979613" y="4893469"/>
            <a:ext cx="5472112" cy="250031"/>
          </a:xfrm>
          <a:prstGeom prst="rect">
            <a:avLst/>
          </a:prstGeom>
          <a:ln/>
        </p:spPr>
        <p:txBody>
          <a:bodyPr/>
          <a:lstStyle>
            <a:lvl1pPr>
              <a:defRPr/>
            </a:lvl1pPr>
          </a:lstStyle>
          <a:p>
            <a:pPr>
              <a:defRPr/>
            </a:pPr>
            <a:r>
              <a:rPr lang="en-GB" altLang="en-US" smtClean="0"/>
              <a:t>UAS in certified category - 20.05.2019</a:t>
            </a:r>
            <a:endParaRPr lang="en-GB" altLang="en-US" dirty="0"/>
          </a:p>
        </p:txBody>
      </p:sp>
      <p:sp>
        <p:nvSpPr>
          <p:cNvPr id="6" name="Rectangle 6"/>
          <p:cNvSpPr>
            <a:spLocks noGrp="1" noChangeArrowheads="1"/>
          </p:cNvSpPr>
          <p:nvPr>
            <p:ph type="sldNum" sz="quarter" idx="12"/>
          </p:nvPr>
        </p:nvSpPr>
        <p:spPr>
          <a:xfrm>
            <a:off x="7451726" y="4893469"/>
            <a:ext cx="1692275" cy="250031"/>
          </a:xfrm>
          <a:prstGeom prst="rect">
            <a:avLst/>
          </a:prstGeom>
          <a:ln/>
        </p:spPr>
        <p:txBody>
          <a:bodyPr/>
          <a:lstStyle>
            <a:lvl1pPr>
              <a:defRPr/>
            </a:lvl1pPr>
          </a:lstStyle>
          <a:p>
            <a:pPr>
              <a:defRPr/>
            </a:pPr>
            <a:fld id="{3D1B3B6C-817B-4B01-8ADA-CA09357B7D74}" type="slidenum">
              <a:rPr lang="en-GB" altLang="en-US"/>
              <a:pPr>
                <a:defRPr/>
              </a:pPr>
              <a:t>‹#›</a:t>
            </a:fld>
            <a:endParaRPr lang="en-GB" altLang="en-US"/>
          </a:p>
        </p:txBody>
      </p:sp>
    </p:spTree>
    <p:extLst>
      <p:ext uri="{BB962C8B-B14F-4D97-AF65-F5344CB8AC3E}">
        <p14:creationId xmlns:p14="http://schemas.microsoft.com/office/powerpoint/2010/main" val="1677506633"/>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pic>
        <p:nvPicPr>
          <p:cNvPr id="4" name="Picture 2" descr="C:\htdocs\design\templatepicker\designtemplate\2014 logo\powerpoint-template-front-endpage-ext-2014.png"/>
          <p:cNvPicPr>
            <a:picLocks noChangeAspect="1" noChangeArrowheads="1"/>
          </p:cNvPicPr>
          <p:nvPr userDrawn="1"/>
        </p:nvPicPr>
        <p:blipFill>
          <a:blip r:embed="rId2" cstate="screen">
            <a:extLst>
              <a:ext uri="{28A0092B-C50C-407E-A947-70E740481C1C}">
                <a14:useLocalDpi xmlns:a14="http://schemas.microsoft.com/office/drawing/2010/main"/>
              </a:ext>
            </a:extLst>
          </a:blip>
          <a:srcRect/>
          <a:stretch>
            <a:fillRect/>
          </a:stretch>
        </p:blipFill>
        <p:spPr bwMode="auto">
          <a:xfrm>
            <a:off x="1" y="0"/>
            <a:ext cx="9180513" cy="51637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194" name="Rectangle 2"/>
          <p:cNvSpPr>
            <a:spLocks noGrp="1" noChangeArrowheads="1"/>
          </p:cNvSpPr>
          <p:nvPr>
            <p:ph type="ctrTitle"/>
          </p:nvPr>
        </p:nvSpPr>
        <p:spPr>
          <a:xfrm>
            <a:off x="1042989" y="1221582"/>
            <a:ext cx="6842125" cy="1512094"/>
          </a:xfrm>
          <a:prstGeom prst="rect">
            <a:avLst/>
          </a:prstGeom>
        </p:spPr>
        <p:txBody>
          <a:bodyPr/>
          <a:lstStyle>
            <a:lvl1pPr>
              <a:defRPr b="1"/>
            </a:lvl1pPr>
          </a:lstStyle>
          <a:p>
            <a:pPr lvl="0"/>
            <a:r>
              <a:rPr lang="nl-BE" altLang="en-US" noProof="0" smtClean="0"/>
              <a:t>Title presentation</a:t>
            </a:r>
            <a:endParaRPr lang="en-GB" altLang="en-US" noProof="0" smtClean="0"/>
          </a:p>
        </p:txBody>
      </p:sp>
      <p:sp>
        <p:nvSpPr>
          <p:cNvPr id="8195" name="Rectangle 3"/>
          <p:cNvSpPr>
            <a:spLocks noGrp="1" noChangeArrowheads="1"/>
          </p:cNvSpPr>
          <p:nvPr>
            <p:ph type="subTitle" idx="1"/>
          </p:nvPr>
        </p:nvSpPr>
        <p:spPr>
          <a:xfrm>
            <a:off x="1042988" y="2787254"/>
            <a:ext cx="5545360" cy="1314450"/>
          </a:xfrm>
          <a:prstGeom prst="rect">
            <a:avLst/>
          </a:prstGeom>
        </p:spPr>
        <p:txBody>
          <a:bodyPr tIns="46800"/>
          <a:lstStyle>
            <a:lvl1pPr marL="0" indent="0">
              <a:lnSpc>
                <a:spcPct val="70000"/>
              </a:lnSpc>
              <a:buFontTx/>
              <a:buNone/>
              <a:defRPr sz="1650">
                <a:solidFill>
                  <a:schemeClr val="bg1"/>
                </a:solidFill>
              </a:defRPr>
            </a:lvl1pPr>
          </a:lstStyle>
          <a:p>
            <a:pPr lvl="0"/>
            <a:r>
              <a:rPr lang="pt-BR" altLang="en-US" noProof="0" dirty="0" smtClean="0"/>
              <a:t>Name</a:t>
            </a:r>
          </a:p>
          <a:p>
            <a:pPr lvl="0"/>
            <a:r>
              <a:rPr lang="pt-BR" altLang="en-US" noProof="0" dirty="0" smtClean="0"/>
              <a:t>Title</a:t>
            </a:r>
          </a:p>
          <a:p>
            <a:pPr lvl="0"/>
            <a:r>
              <a:rPr lang="pt-BR" altLang="en-US" noProof="0" dirty="0" smtClean="0"/>
              <a:t>Date</a:t>
            </a:r>
            <a:endParaRPr lang="en-GB" altLang="en-US" noProof="0" dirty="0" smtClean="0"/>
          </a:p>
        </p:txBody>
      </p:sp>
    </p:spTree>
    <p:extLst>
      <p:ext uri="{BB962C8B-B14F-4D97-AF65-F5344CB8AC3E}">
        <p14:creationId xmlns:p14="http://schemas.microsoft.com/office/powerpoint/2010/main" val="468623476"/>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805750617"/>
      </p:ext>
    </p:extLst>
  </p:cSld>
  <p:clrMap bg1="lt1" tx1="dk1" bg2="lt2" tx2="dk2" accent1="accent1" accent2="accent2" accent3="accent3" accent4="accent4" accent5="accent5" accent6="accent6" hlink="hlink" folHlink="folHlink"/>
  <p:sldLayoutIdLst>
    <p:sldLayoutId id="2147483649" r:id="rId1"/>
    <p:sldLayoutId id="2147483651" r:id="rId2"/>
    <p:sldLayoutId id="2147483650" r:id="rId3"/>
    <p:sldLayoutId id="2147483652" r:id="rId4"/>
    <p:sldLayoutId id="2147483653" r:id="rId5"/>
    <p:sldLayoutId id="2147483654" r:id="rId6"/>
    <p:sldLayoutId id="2147483655" r:id="rId7"/>
    <p:sldLayoutId id="2147483656" r:id="rId8"/>
  </p:sldLayoutIdLst>
  <p:timing>
    <p:tnLst>
      <p:par>
        <p:cTn id="1" dur="indefinite" restart="never" nodeType="tmRoot"/>
      </p:par>
    </p:tnLst>
  </p:timing>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9.png"/><Relationship Id="rId1" Type="http://schemas.openxmlformats.org/officeDocument/2006/relationships/slideLayout" Target="../slideLayouts/slideLayout5.xml"/><Relationship Id="rId6" Type="http://schemas.openxmlformats.org/officeDocument/2006/relationships/image" Target="../media/image31.png"/><Relationship Id="rId5" Type="http://schemas.openxmlformats.org/officeDocument/2006/relationships/image" Target="../media/image30.png"/><Relationship Id="rId4" Type="http://schemas.openxmlformats.org/officeDocument/2006/relationships/image" Target="../media/image13.jpeg"/></Relationships>
</file>

<file path=ppt/slides/_rels/slide11.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3.xml"/><Relationship Id="rId1" Type="http://schemas.openxmlformats.org/officeDocument/2006/relationships/slideLayout" Target="../slideLayouts/slideLayout5.xml"/><Relationship Id="rId4" Type="http://schemas.openxmlformats.org/officeDocument/2006/relationships/image" Target="../media/image11.pn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8" Type="http://schemas.openxmlformats.org/officeDocument/2006/relationships/image" Target="../media/image13.jpeg"/><Relationship Id="rId13" Type="http://schemas.openxmlformats.org/officeDocument/2006/relationships/image" Target="../media/image41.png"/><Relationship Id="rId3" Type="http://schemas.openxmlformats.org/officeDocument/2006/relationships/image" Target="../media/image33.png"/><Relationship Id="rId7" Type="http://schemas.openxmlformats.org/officeDocument/2006/relationships/image" Target="../media/image36.png"/><Relationship Id="rId12" Type="http://schemas.openxmlformats.org/officeDocument/2006/relationships/image" Target="../media/image40.png"/><Relationship Id="rId2" Type="http://schemas.openxmlformats.org/officeDocument/2006/relationships/image" Target="../media/image9.png"/><Relationship Id="rId16" Type="http://schemas.openxmlformats.org/officeDocument/2006/relationships/image" Target="../media/image44.png"/><Relationship Id="rId1" Type="http://schemas.openxmlformats.org/officeDocument/2006/relationships/slideLayout" Target="../slideLayouts/slideLayout5.xml"/><Relationship Id="rId6" Type="http://schemas.openxmlformats.org/officeDocument/2006/relationships/image" Target="../media/image11.png"/><Relationship Id="rId11" Type="http://schemas.openxmlformats.org/officeDocument/2006/relationships/image" Target="../media/image39.png"/><Relationship Id="rId5" Type="http://schemas.openxmlformats.org/officeDocument/2006/relationships/image" Target="../media/image35.png"/><Relationship Id="rId15" Type="http://schemas.openxmlformats.org/officeDocument/2006/relationships/image" Target="../media/image43.png"/><Relationship Id="rId10" Type="http://schemas.openxmlformats.org/officeDocument/2006/relationships/image" Target="../media/image38.png"/><Relationship Id="rId4" Type="http://schemas.openxmlformats.org/officeDocument/2006/relationships/image" Target="../media/image34.png"/><Relationship Id="rId9" Type="http://schemas.openxmlformats.org/officeDocument/2006/relationships/image" Target="../media/image37.png"/><Relationship Id="rId14" Type="http://schemas.openxmlformats.org/officeDocument/2006/relationships/image" Target="../media/image42.png"/></Relationships>
</file>

<file path=ppt/slides/_rels/slide14.xml.rels><?xml version="1.0" encoding="UTF-8" standalone="yes"?>
<Relationships xmlns="http://schemas.openxmlformats.org/package/2006/relationships"><Relationship Id="rId8" Type="http://schemas.openxmlformats.org/officeDocument/2006/relationships/image" Target="../media/image49.emf"/><Relationship Id="rId3" Type="http://schemas.openxmlformats.org/officeDocument/2006/relationships/image" Target="../media/image11.png"/><Relationship Id="rId7" Type="http://schemas.openxmlformats.org/officeDocument/2006/relationships/image" Target="../media/image48.emf"/><Relationship Id="rId2" Type="http://schemas.openxmlformats.org/officeDocument/2006/relationships/notesSlide" Target="../notesSlides/notesSlide5.xml"/><Relationship Id="rId1" Type="http://schemas.openxmlformats.org/officeDocument/2006/relationships/slideLayout" Target="../slideLayouts/slideLayout5.xml"/><Relationship Id="rId6" Type="http://schemas.openxmlformats.org/officeDocument/2006/relationships/image" Target="../media/image47.emf"/><Relationship Id="rId5" Type="http://schemas.openxmlformats.org/officeDocument/2006/relationships/image" Target="../media/image46.emf"/><Relationship Id="rId4" Type="http://schemas.openxmlformats.org/officeDocument/2006/relationships/image" Target="../media/image45.emf"/><Relationship Id="rId9" Type="http://schemas.openxmlformats.org/officeDocument/2006/relationships/image" Target="../media/image50.emf"/></Relationships>
</file>

<file path=ppt/slides/_rels/slide15.xml.rels><?xml version="1.0" encoding="UTF-8" standalone="yes"?>
<Relationships xmlns="http://schemas.openxmlformats.org/package/2006/relationships"><Relationship Id="rId8" Type="http://schemas.openxmlformats.org/officeDocument/2006/relationships/image" Target="../media/image51.png"/><Relationship Id="rId13" Type="http://schemas.openxmlformats.org/officeDocument/2006/relationships/image" Target="../media/image55.png"/><Relationship Id="rId18" Type="http://schemas.openxmlformats.org/officeDocument/2006/relationships/image" Target="../media/image60.png"/><Relationship Id="rId26" Type="http://schemas.openxmlformats.org/officeDocument/2006/relationships/image" Target="../media/image68.png"/><Relationship Id="rId3" Type="http://schemas.openxmlformats.org/officeDocument/2006/relationships/image" Target="../media/image9.png"/><Relationship Id="rId21" Type="http://schemas.openxmlformats.org/officeDocument/2006/relationships/image" Target="../media/image63.png"/><Relationship Id="rId7" Type="http://schemas.openxmlformats.org/officeDocument/2006/relationships/image" Target="../media/image11.png"/><Relationship Id="rId12" Type="http://schemas.openxmlformats.org/officeDocument/2006/relationships/image" Target="../media/image54.png"/><Relationship Id="rId17" Type="http://schemas.openxmlformats.org/officeDocument/2006/relationships/image" Target="../media/image59.png"/><Relationship Id="rId25" Type="http://schemas.openxmlformats.org/officeDocument/2006/relationships/image" Target="../media/image67.png"/><Relationship Id="rId2" Type="http://schemas.openxmlformats.org/officeDocument/2006/relationships/notesSlide" Target="../notesSlides/notesSlide6.xml"/><Relationship Id="rId16" Type="http://schemas.openxmlformats.org/officeDocument/2006/relationships/image" Target="../media/image58.png"/><Relationship Id="rId20" Type="http://schemas.openxmlformats.org/officeDocument/2006/relationships/image" Target="../media/image62.png"/><Relationship Id="rId29" Type="http://schemas.openxmlformats.org/officeDocument/2006/relationships/image" Target="../media/image71.png"/><Relationship Id="rId1" Type="http://schemas.openxmlformats.org/officeDocument/2006/relationships/slideLayout" Target="../slideLayouts/slideLayout5.xml"/><Relationship Id="rId6" Type="http://schemas.openxmlformats.org/officeDocument/2006/relationships/image" Target="../media/image35.png"/><Relationship Id="rId11" Type="http://schemas.openxmlformats.org/officeDocument/2006/relationships/image" Target="../media/image53.png"/><Relationship Id="rId24" Type="http://schemas.openxmlformats.org/officeDocument/2006/relationships/image" Target="../media/image66.png"/><Relationship Id="rId5" Type="http://schemas.openxmlformats.org/officeDocument/2006/relationships/image" Target="../media/image34.png"/><Relationship Id="rId15" Type="http://schemas.openxmlformats.org/officeDocument/2006/relationships/image" Target="../media/image57.png"/><Relationship Id="rId23" Type="http://schemas.openxmlformats.org/officeDocument/2006/relationships/image" Target="../media/image65.png"/><Relationship Id="rId28" Type="http://schemas.openxmlformats.org/officeDocument/2006/relationships/image" Target="../media/image70.png"/><Relationship Id="rId10" Type="http://schemas.openxmlformats.org/officeDocument/2006/relationships/image" Target="../media/image52.png"/><Relationship Id="rId19" Type="http://schemas.openxmlformats.org/officeDocument/2006/relationships/image" Target="../media/image61.png"/><Relationship Id="rId4" Type="http://schemas.openxmlformats.org/officeDocument/2006/relationships/image" Target="../media/image33.png"/><Relationship Id="rId9" Type="http://schemas.openxmlformats.org/officeDocument/2006/relationships/image" Target="../media/image13.jpeg"/><Relationship Id="rId14" Type="http://schemas.openxmlformats.org/officeDocument/2006/relationships/image" Target="../media/image56.png"/><Relationship Id="rId22" Type="http://schemas.openxmlformats.org/officeDocument/2006/relationships/image" Target="../media/image64.png"/><Relationship Id="rId27" Type="http://schemas.openxmlformats.org/officeDocument/2006/relationships/image" Target="../media/image69.png"/></Relationships>
</file>

<file path=ppt/slides/_rels/slide16.xml.rels><?xml version="1.0" encoding="UTF-8" standalone="yes"?>
<Relationships xmlns="http://schemas.openxmlformats.org/package/2006/relationships"><Relationship Id="rId8" Type="http://schemas.openxmlformats.org/officeDocument/2006/relationships/image" Target="../media/image51.png"/><Relationship Id="rId13" Type="http://schemas.openxmlformats.org/officeDocument/2006/relationships/image" Target="../media/image55.png"/><Relationship Id="rId18" Type="http://schemas.openxmlformats.org/officeDocument/2006/relationships/image" Target="../media/image60.png"/><Relationship Id="rId26" Type="http://schemas.openxmlformats.org/officeDocument/2006/relationships/image" Target="../media/image70.png"/><Relationship Id="rId3" Type="http://schemas.openxmlformats.org/officeDocument/2006/relationships/image" Target="../media/image9.png"/><Relationship Id="rId21" Type="http://schemas.openxmlformats.org/officeDocument/2006/relationships/image" Target="../media/image63.png"/><Relationship Id="rId7" Type="http://schemas.openxmlformats.org/officeDocument/2006/relationships/image" Target="../media/image11.png"/><Relationship Id="rId12" Type="http://schemas.openxmlformats.org/officeDocument/2006/relationships/image" Target="../media/image54.png"/><Relationship Id="rId17" Type="http://schemas.openxmlformats.org/officeDocument/2006/relationships/image" Target="../media/image59.png"/><Relationship Id="rId25" Type="http://schemas.openxmlformats.org/officeDocument/2006/relationships/image" Target="../media/image72.png"/><Relationship Id="rId2" Type="http://schemas.openxmlformats.org/officeDocument/2006/relationships/notesSlide" Target="../notesSlides/notesSlide7.xml"/><Relationship Id="rId16" Type="http://schemas.openxmlformats.org/officeDocument/2006/relationships/image" Target="../media/image58.png"/><Relationship Id="rId20" Type="http://schemas.openxmlformats.org/officeDocument/2006/relationships/image" Target="../media/image62.png"/><Relationship Id="rId1" Type="http://schemas.openxmlformats.org/officeDocument/2006/relationships/slideLayout" Target="../slideLayouts/slideLayout5.xml"/><Relationship Id="rId6" Type="http://schemas.openxmlformats.org/officeDocument/2006/relationships/image" Target="../media/image35.png"/><Relationship Id="rId11" Type="http://schemas.openxmlformats.org/officeDocument/2006/relationships/image" Target="../media/image53.png"/><Relationship Id="rId24" Type="http://schemas.openxmlformats.org/officeDocument/2006/relationships/image" Target="../media/image68.png"/><Relationship Id="rId5" Type="http://schemas.openxmlformats.org/officeDocument/2006/relationships/image" Target="../media/image34.png"/><Relationship Id="rId15" Type="http://schemas.openxmlformats.org/officeDocument/2006/relationships/image" Target="../media/image57.png"/><Relationship Id="rId23" Type="http://schemas.openxmlformats.org/officeDocument/2006/relationships/image" Target="../media/image66.png"/><Relationship Id="rId10" Type="http://schemas.openxmlformats.org/officeDocument/2006/relationships/image" Target="../media/image52.png"/><Relationship Id="rId19" Type="http://schemas.openxmlformats.org/officeDocument/2006/relationships/image" Target="../media/image61.png"/><Relationship Id="rId4" Type="http://schemas.openxmlformats.org/officeDocument/2006/relationships/image" Target="../media/image33.png"/><Relationship Id="rId9" Type="http://schemas.openxmlformats.org/officeDocument/2006/relationships/image" Target="../media/image13.jpeg"/><Relationship Id="rId14" Type="http://schemas.openxmlformats.org/officeDocument/2006/relationships/image" Target="../media/image56.png"/><Relationship Id="rId22" Type="http://schemas.openxmlformats.org/officeDocument/2006/relationships/image" Target="../media/image65.png"/><Relationship Id="rId27" Type="http://schemas.openxmlformats.org/officeDocument/2006/relationships/image" Target="../media/image73.png"/></Relationships>
</file>

<file path=ppt/slides/_rels/slide17.xml.rels><?xml version="1.0" encoding="UTF-8" standalone="yes"?>
<Relationships xmlns="http://schemas.openxmlformats.org/package/2006/relationships"><Relationship Id="rId8" Type="http://schemas.openxmlformats.org/officeDocument/2006/relationships/image" Target="../media/image51.png"/><Relationship Id="rId13" Type="http://schemas.openxmlformats.org/officeDocument/2006/relationships/image" Target="../media/image55.png"/><Relationship Id="rId18" Type="http://schemas.openxmlformats.org/officeDocument/2006/relationships/image" Target="../media/image60.png"/><Relationship Id="rId26" Type="http://schemas.openxmlformats.org/officeDocument/2006/relationships/image" Target="../media/image74.png"/><Relationship Id="rId3" Type="http://schemas.openxmlformats.org/officeDocument/2006/relationships/image" Target="../media/image9.png"/><Relationship Id="rId21" Type="http://schemas.openxmlformats.org/officeDocument/2006/relationships/image" Target="../media/image63.png"/><Relationship Id="rId7" Type="http://schemas.openxmlformats.org/officeDocument/2006/relationships/image" Target="../media/image11.png"/><Relationship Id="rId12" Type="http://schemas.openxmlformats.org/officeDocument/2006/relationships/image" Target="../media/image54.png"/><Relationship Id="rId17" Type="http://schemas.openxmlformats.org/officeDocument/2006/relationships/image" Target="../media/image59.png"/><Relationship Id="rId25" Type="http://schemas.openxmlformats.org/officeDocument/2006/relationships/image" Target="../media/image70.png"/><Relationship Id="rId2" Type="http://schemas.openxmlformats.org/officeDocument/2006/relationships/notesSlide" Target="../notesSlides/notesSlide8.xml"/><Relationship Id="rId16" Type="http://schemas.openxmlformats.org/officeDocument/2006/relationships/image" Target="../media/image58.png"/><Relationship Id="rId20" Type="http://schemas.openxmlformats.org/officeDocument/2006/relationships/image" Target="../media/image62.png"/><Relationship Id="rId1" Type="http://schemas.openxmlformats.org/officeDocument/2006/relationships/slideLayout" Target="../slideLayouts/slideLayout5.xml"/><Relationship Id="rId6" Type="http://schemas.openxmlformats.org/officeDocument/2006/relationships/image" Target="../media/image35.png"/><Relationship Id="rId11" Type="http://schemas.openxmlformats.org/officeDocument/2006/relationships/image" Target="../media/image53.png"/><Relationship Id="rId24" Type="http://schemas.openxmlformats.org/officeDocument/2006/relationships/image" Target="../media/image68.png"/><Relationship Id="rId5" Type="http://schemas.openxmlformats.org/officeDocument/2006/relationships/image" Target="../media/image34.png"/><Relationship Id="rId15" Type="http://schemas.openxmlformats.org/officeDocument/2006/relationships/image" Target="../media/image57.png"/><Relationship Id="rId23" Type="http://schemas.openxmlformats.org/officeDocument/2006/relationships/image" Target="../media/image66.png"/><Relationship Id="rId10" Type="http://schemas.openxmlformats.org/officeDocument/2006/relationships/image" Target="../media/image52.png"/><Relationship Id="rId19" Type="http://schemas.openxmlformats.org/officeDocument/2006/relationships/image" Target="../media/image61.png"/><Relationship Id="rId4" Type="http://schemas.openxmlformats.org/officeDocument/2006/relationships/image" Target="../media/image33.png"/><Relationship Id="rId9" Type="http://schemas.openxmlformats.org/officeDocument/2006/relationships/image" Target="../media/image13.jpeg"/><Relationship Id="rId14" Type="http://schemas.openxmlformats.org/officeDocument/2006/relationships/image" Target="../media/image56.png"/><Relationship Id="rId22" Type="http://schemas.openxmlformats.org/officeDocument/2006/relationships/image" Target="../media/image65.png"/></Relationships>
</file>

<file path=ppt/slides/_rels/slide18.xml.rels><?xml version="1.0" encoding="UTF-8" standalone="yes"?>
<Relationships xmlns="http://schemas.openxmlformats.org/package/2006/relationships"><Relationship Id="rId8" Type="http://schemas.openxmlformats.org/officeDocument/2006/relationships/image" Target="../media/image75.png"/><Relationship Id="rId13" Type="http://schemas.openxmlformats.org/officeDocument/2006/relationships/image" Target="../media/image56.png"/><Relationship Id="rId18" Type="http://schemas.openxmlformats.org/officeDocument/2006/relationships/image" Target="../media/image78.png"/><Relationship Id="rId26" Type="http://schemas.openxmlformats.org/officeDocument/2006/relationships/image" Target="../media/image83.png"/><Relationship Id="rId3" Type="http://schemas.openxmlformats.org/officeDocument/2006/relationships/image" Target="../media/image9.png"/><Relationship Id="rId21" Type="http://schemas.openxmlformats.org/officeDocument/2006/relationships/image" Target="../media/image79.png"/><Relationship Id="rId7" Type="http://schemas.openxmlformats.org/officeDocument/2006/relationships/image" Target="../media/image11.png"/><Relationship Id="rId12" Type="http://schemas.openxmlformats.org/officeDocument/2006/relationships/image" Target="../media/image55.png"/><Relationship Id="rId17" Type="http://schemas.openxmlformats.org/officeDocument/2006/relationships/image" Target="../media/image77.png"/><Relationship Id="rId25" Type="http://schemas.openxmlformats.org/officeDocument/2006/relationships/image" Target="../media/image70.png"/><Relationship Id="rId2" Type="http://schemas.openxmlformats.org/officeDocument/2006/relationships/notesSlide" Target="../notesSlides/notesSlide9.xml"/><Relationship Id="rId16" Type="http://schemas.openxmlformats.org/officeDocument/2006/relationships/image" Target="../media/image59.png"/><Relationship Id="rId20" Type="http://schemas.openxmlformats.org/officeDocument/2006/relationships/image" Target="../media/image68.png"/><Relationship Id="rId29" Type="http://schemas.openxmlformats.org/officeDocument/2006/relationships/image" Target="../media/image71.png"/><Relationship Id="rId1" Type="http://schemas.openxmlformats.org/officeDocument/2006/relationships/slideLayout" Target="../slideLayouts/slideLayout5.xml"/><Relationship Id="rId6" Type="http://schemas.openxmlformats.org/officeDocument/2006/relationships/image" Target="../media/image35.png"/><Relationship Id="rId11" Type="http://schemas.openxmlformats.org/officeDocument/2006/relationships/image" Target="../media/image53.png"/><Relationship Id="rId24" Type="http://schemas.openxmlformats.org/officeDocument/2006/relationships/image" Target="../media/image82.png"/><Relationship Id="rId5" Type="http://schemas.openxmlformats.org/officeDocument/2006/relationships/image" Target="../media/image34.png"/><Relationship Id="rId15" Type="http://schemas.openxmlformats.org/officeDocument/2006/relationships/image" Target="../media/image58.png"/><Relationship Id="rId23" Type="http://schemas.openxmlformats.org/officeDocument/2006/relationships/image" Target="../media/image81.png"/><Relationship Id="rId28" Type="http://schemas.openxmlformats.org/officeDocument/2006/relationships/image" Target="../media/image74.png"/><Relationship Id="rId10" Type="http://schemas.openxmlformats.org/officeDocument/2006/relationships/image" Target="../media/image76.png"/><Relationship Id="rId19" Type="http://schemas.openxmlformats.org/officeDocument/2006/relationships/image" Target="../media/image67.png"/><Relationship Id="rId4" Type="http://schemas.openxmlformats.org/officeDocument/2006/relationships/image" Target="../media/image33.png"/><Relationship Id="rId9" Type="http://schemas.openxmlformats.org/officeDocument/2006/relationships/image" Target="../media/image13.jpeg"/><Relationship Id="rId14" Type="http://schemas.openxmlformats.org/officeDocument/2006/relationships/image" Target="../media/image57.png"/><Relationship Id="rId22" Type="http://schemas.openxmlformats.org/officeDocument/2006/relationships/image" Target="../media/image80.png"/><Relationship Id="rId27" Type="http://schemas.openxmlformats.org/officeDocument/2006/relationships/image" Target="../media/image84.png"/><Relationship Id="rId30" Type="http://schemas.openxmlformats.org/officeDocument/2006/relationships/image" Target="../media/image73.png"/></Relationships>
</file>

<file path=ppt/slides/_rels/slide19.xml.rels><?xml version="1.0" encoding="UTF-8" standalone="yes"?>
<Relationships xmlns="http://schemas.openxmlformats.org/package/2006/relationships"><Relationship Id="rId8" Type="http://schemas.openxmlformats.org/officeDocument/2006/relationships/image" Target="../media/image11.png"/><Relationship Id="rId13" Type="http://schemas.openxmlformats.org/officeDocument/2006/relationships/image" Target="../media/image90.jpeg"/><Relationship Id="rId3" Type="http://schemas.openxmlformats.org/officeDocument/2006/relationships/image" Target="../media/image70.png"/><Relationship Id="rId7" Type="http://schemas.openxmlformats.org/officeDocument/2006/relationships/image" Target="../media/image35.png"/><Relationship Id="rId12" Type="http://schemas.openxmlformats.org/officeDocument/2006/relationships/image" Target="../media/image89.png"/><Relationship Id="rId2" Type="http://schemas.openxmlformats.org/officeDocument/2006/relationships/image" Target="../media/image85.jpeg"/><Relationship Id="rId1" Type="http://schemas.openxmlformats.org/officeDocument/2006/relationships/slideLayout" Target="../slideLayouts/slideLayout5.xml"/><Relationship Id="rId6" Type="http://schemas.openxmlformats.org/officeDocument/2006/relationships/image" Target="../media/image34.png"/><Relationship Id="rId11" Type="http://schemas.openxmlformats.org/officeDocument/2006/relationships/image" Target="../media/image88.png"/><Relationship Id="rId5" Type="http://schemas.openxmlformats.org/officeDocument/2006/relationships/image" Target="../media/image33.png"/><Relationship Id="rId10" Type="http://schemas.openxmlformats.org/officeDocument/2006/relationships/image" Target="../media/image87.png"/><Relationship Id="rId4" Type="http://schemas.openxmlformats.org/officeDocument/2006/relationships/image" Target="../media/image9.png"/><Relationship Id="rId9" Type="http://schemas.openxmlformats.org/officeDocument/2006/relationships/image" Target="../media/image86.png"/><Relationship Id="rId14" Type="http://schemas.openxmlformats.org/officeDocument/2006/relationships/image" Target="../media/image91.png"/></Relationships>
</file>

<file path=ppt/slides/_rels/slide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5.xml"/><Relationship Id="rId5" Type="http://schemas.openxmlformats.org/officeDocument/2006/relationships/image" Target="../media/image8.png"/><Relationship Id="rId4" Type="http://schemas.openxmlformats.org/officeDocument/2006/relationships/hyperlink" Target="https://www.easa.europa.eu/" TargetMode="External"/></Relationships>
</file>

<file path=ppt/slides/_rels/slide20.xml.rels><?xml version="1.0" encoding="UTF-8" standalone="yes"?>
<Relationships xmlns="http://schemas.openxmlformats.org/package/2006/relationships"><Relationship Id="rId3" Type="http://schemas.openxmlformats.org/officeDocument/2006/relationships/image" Target="../media/image70.png"/><Relationship Id="rId7" Type="http://schemas.openxmlformats.org/officeDocument/2006/relationships/image" Target="../media/image94.png"/><Relationship Id="rId2" Type="http://schemas.openxmlformats.org/officeDocument/2006/relationships/image" Target="../media/image11.png"/><Relationship Id="rId1" Type="http://schemas.openxmlformats.org/officeDocument/2006/relationships/slideLayout" Target="../slideLayouts/slideLayout5.xml"/><Relationship Id="rId6" Type="http://schemas.openxmlformats.org/officeDocument/2006/relationships/image" Target="../media/image93.gif"/><Relationship Id="rId5" Type="http://schemas.openxmlformats.org/officeDocument/2006/relationships/image" Target="../media/image13.jpeg"/><Relationship Id="rId4" Type="http://schemas.openxmlformats.org/officeDocument/2006/relationships/image" Target="../media/image92.png"/></Relationships>
</file>

<file path=ppt/slides/_rels/slide21.xml.rels><?xml version="1.0" encoding="UTF-8" standalone="yes"?>
<Relationships xmlns="http://schemas.openxmlformats.org/package/2006/relationships"><Relationship Id="rId3" Type="http://schemas.openxmlformats.org/officeDocument/2006/relationships/image" Target="../media/image95.jpeg"/><Relationship Id="rId7" Type="http://schemas.openxmlformats.org/officeDocument/2006/relationships/image" Target="../media/image97.png"/><Relationship Id="rId2" Type="http://schemas.openxmlformats.org/officeDocument/2006/relationships/notesSlide" Target="../notesSlides/notesSlide10.xml"/><Relationship Id="rId1" Type="http://schemas.openxmlformats.org/officeDocument/2006/relationships/slideLayout" Target="../slideLayouts/slideLayout5.xml"/><Relationship Id="rId6" Type="http://schemas.openxmlformats.org/officeDocument/2006/relationships/image" Target="../media/image94.png"/><Relationship Id="rId5" Type="http://schemas.openxmlformats.org/officeDocument/2006/relationships/image" Target="../media/image96.png"/><Relationship Id="rId4" Type="http://schemas.openxmlformats.org/officeDocument/2006/relationships/image" Target="../media/image13.jpeg"/></Relationships>
</file>

<file path=ppt/slides/_rels/slide22.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2" Type="http://schemas.openxmlformats.org/officeDocument/2006/relationships/image" Target="../media/image98.png"/><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8" Type="http://schemas.openxmlformats.org/officeDocument/2006/relationships/image" Target="../media/image34.png"/><Relationship Id="rId3" Type="http://schemas.openxmlformats.org/officeDocument/2006/relationships/image" Target="../media/image11.png"/><Relationship Id="rId7" Type="http://schemas.openxmlformats.org/officeDocument/2006/relationships/image" Target="../media/image33.png"/><Relationship Id="rId2" Type="http://schemas.openxmlformats.org/officeDocument/2006/relationships/image" Target="../media/image70.png"/><Relationship Id="rId1" Type="http://schemas.openxmlformats.org/officeDocument/2006/relationships/slideLayout" Target="../slideLayouts/slideLayout5.xml"/><Relationship Id="rId6" Type="http://schemas.openxmlformats.org/officeDocument/2006/relationships/image" Target="../media/image89.png"/><Relationship Id="rId5" Type="http://schemas.openxmlformats.org/officeDocument/2006/relationships/image" Target="../media/image99.png"/><Relationship Id="rId10" Type="http://schemas.openxmlformats.org/officeDocument/2006/relationships/image" Target="../media/image13.jpeg"/><Relationship Id="rId4" Type="http://schemas.openxmlformats.org/officeDocument/2006/relationships/image" Target="../media/image9.png"/><Relationship Id="rId9" Type="http://schemas.openxmlformats.org/officeDocument/2006/relationships/image" Target="../media/image35.png"/></Relationships>
</file>

<file path=ppt/slides/_rels/slide25.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image" Target="../media/image100.jpeg"/><Relationship Id="rId7" Type="http://schemas.openxmlformats.org/officeDocument/2006/relationships/image" Target="../media/image104.jpeg"/><Relationship Id="rId2" Type="http://schemas.openxmlformats.org/officeDocument/2006/relationships/image" Target="../media/image11.png"/><Relationship Id="rId1" Type="http://schemas.openxmlformats.org/officeDocument/2006/relationships/slideLayout" Target="../slideLayouts/slideLayout5.xml"/><Relationship Id="rId6" Type="http://schemas.openxmlformats.org/officeDocument/2006/relationships/image" Target="../media/image103.jpeg"/><Relationship Id="rId5" Type="http://schemas.openxmlformats.org/officeDocument/2006/relationships/image" Target="../media/image102.jpeg"/><Relationship Id="rId4" Type="http://schemas.openxmlformats.org/officeDocument/2006/relationships/image" Target="../media/image101.png"/></Relationships>
</file>

<file path=ppt/slides/_rels/slide26.xml.rels><?xml version="1.0" encoding="UTF-8" standalone="yes"?>
<Relationships xmlns="http://schemas.openxmlformats.org/package/2006/relationships"><Relationship Id="rId8" Type="http://schemas.openxmlformats.org/officeDocument/2006/relationships/image" Target="../media/image104.jpeg"/><Relationship Id="rId3" Type="http://schemas.openxmlformats.org/officeDocument/2006/relationships/image" Target="../media/image105.png"/><Relationship Id="rId7" Type="http://schemas.openxmlformats.org/officeDocument/2006/relationships/image" Target="../media/image108.png"/><Relationship Id="rId2" Type="http://schemas.openxmlformats.org/officeDocument/2006/relationships/image" Target="../media/image11.png"/><Relationship Id="rId1" Type="http://schemas.openxmlformats.org/officeDocument/2006/relationships/slideLayout" Target="../slideLayouts/slideLayout5.xml"/><Relationship Id="rId6" Type="http://schemas.openxmlformats.org/officeDocument/2006/relationships/image" Target="../media/image107.png"/><Relationship Id="rId5" Type="http://schemas.openxmlformats.org/officeDocument/2006/relationships/image" Target="../media/image70.png"/><Relationship Id="rId4" Type="http://schemas.openxmlformats.org/officeDocument/2006/relationships/image" Target="../media/image106.png"/><Relationship Id="rId9" Type="http://schemas.openxmlformats.org/officeDocument/2006/relationships/image" Target="../media/image15.png"/></Relationships>
</file>

<file path=ppt/slides/_rels/slide27.xml.rels><?xml version="1.0" encoding="UTF-8" standalone="yes"?>
<Relationships xmlns="http://schemas.openxmlformats.org/package/2006/relationships"><Relationship Id="rId8" Type="http://schemas.openxmlformats.org/officeDocument/2006/relationships/image" Target="../media/image114.jpeg"/><Relationship Id="rId3" Type="http://schemas.openxmlformats.org/officeDocument/2006/relationships/image" Target="../media/image109.png"/><Relationship Id="rId7" Type="http://schemas.openxmlformats.org/officeDocument/2006/relationships/image" Target="../media/image113.png"/><Relationship Id="rId2" Type="http://schemas.openxmlformats.org/officeDocument/2006/relationships/image" Target="../media/image11.png"/><Relationship Id="rId1" Type="http://schemas.openxmlformats.org/officeDocument/2006/relationships/slideLayout" Target="../slideLayouts/slideLayout5.xml"/><Relationship Id="rId6" Type="http://schemas.openxmlformats.org/officeDocument/2006/relationships/image" Target="../media/image112.jpeg"/><Relationship Id="rId5" Type="http://schemas.openxmlformats.org/officeDocument/2006/relationships/image" Target="../media/image111.png"/><Relationship Id="rId10" Type="http://schemas.openxmlformats.org/officeDocument/2006/relationships/image" Target="../media/image116.png"/><Relationship Id="rId4" Type="http://schemas.openxmlformats.org/officeDocument/2006/relationships/image" Target="../media/image110.png"/><Relationship Id="rId9" Type="http://schemas.openxmlformats.org/officeDocument/2006/relationships/image" Target="../media/image115.png"/></Relationships>
</file>

<file path=ppt/slides/_rels/slide28.xml.rels><?xml version="1.0" encoding="UTF-8" standalone="yes"?>
<Relationships xmlns="http://schemas.openxmlformats.org/package/2006/relationships"><Relationship Id="rId8" Type="http://schemas.openxmlformats.org/officeDocument/2006/relationships/image" Target="../media/image120.png"/><Relationship Id="rId3" Type="http://schemas.openxmlformats.org/officeDocument/2006/relationships/image" Target="../media/image109.png"/><Relationship Id="rId7" Type="http://schemas.microsoft.com/office/2007/relationships/hdphoto" Target="../media/hdphoto1.wdp"/><Relationship Id="rId2" Type="http://schemas.openxmlformats.org/officeDocument/2006/relationships/image" Target="../media/image11.png"/><Relationship Id="rId1" Type="http://schemas.openxmlformats.org/officeDocument/2006/relationships/slideLayout" Target="../slideLayouts/slideLayout5.xml"/><Relationship Id="rId6" Type="http://schemas.openxmlformats.org/officeDocument/2006/relationships/image" Target="../media/image119.png"/><Relationship Id="rId5" Type="http://schemas.openxmlformats.org/officeDocument/2006/relationships/image" Target="../media/image118.gif"/><Relationship Id="rId4" Type="http://schemas.openxmlformats.org/officeDocument/2006/relationships/image" Target="../media/image117.png"/></Relationships>
</file>

<file path=ppt/slides/_rels/slide29.xml.rels><?xml version="1.0" encoding="UTF-8" standalone="yes"?>
<Relationships xmlns="http://schemas.openxmlformats.org/package/2006/relationships"><Relationship Id="rId3" Type="http://schemas.openxmlformats.org/officeDocument/2006/relationships/image" Target="../media/image11.png"/><Relationship Id="rId7" Type="http://schemas.openxmlformats.org/officeDocument/2006/relationships/image" Target="../media/image13.jpeg"/><Relationship Id="rId2" Type="http://schemas.openxmlformats.org/officeDocument/2006/relationships/notesSlide" Target="../notesSlides/notesSlide11.xml"/><Relationship Id="rId1" Type="http://schemas.openxmlformats.org/officeDocument/2006/relationships/slideLayout" Target="../slideLayouts/slideLayout5.xml"/><Relationship Id="rId6" Type="http://schemas.openxmlformats.org/officeDocument/2006/relationships/image" Target="../media/image123.png"/><Relationship Id="rId5" Type="http://schemas.openxmlformats.org/officeDocument/2006/relationships/image" Target="../media/image122.png"/><Relationship Id="rId4" Type="http://schemas.openxmlformats.org/officeDocument/2006/relationships/image" Target="../media/image121.png"/></Relationships>
</file>

<file path=ppt/slides/_rels/slide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2.xml"/><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1.png"/><Relationship Id="rId1" Type="http://schemas.openxmlformats.org/officeDocument/2006/relationships/slideLayout" Target="../slideLayouts/slideLayout5.xml"/><Relationship Id="rId4" Type="http://schemas.openxmlformats.org/officeDocument/2006/relationships/image" Target="../media/image13.jpeg"/></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5.xml"/></Relationships>
</file>

<file path=ppt/slides/_rels/slide34.xml.rels><?xml version="1.0" encoding="UTF-8" standalone="yes"?>
<Relationships xmlns="http://schemas.openxmlformats.org/package/2006/relationships"><Relationship Id="rId8" Type="http://schemas.openxmlformats.org/officeDocument/2006/relationships/image" Target="../media/image127.png"/><Relationship Id="rId3" Type="http://schemas.openxmlformats.org/officeDocument/2006/relationships/image" Target="../media/image125.jpeg"/><Relationship Id="rId7" Type="http://schemas.openxmlformats.org/officeDocument/2006/relationships/image" Target="../media/image126.png"/><Relationship Id="rId2" Type="http://schemas.openxmlformats.org/officeDocument/2006/relationships/image" Target="../media/image124.jpeg"/><Relationship Id="rId1" Type="http://schemas.openxmlformats.org/officeDocument/2006/relationships/slideLayout" Target="../slideLayouts/slideLayout5.xml"/><Relationship Id="rId6" Type="http://schemas.openxmlformats.org/officeDocument/2006/relationships/image" Target="../media/image11.png"/><Relationship Id="rId11" Type="http://schemas.openxmlformats.org/officeDocument/2006/relationships/hyperlink" Target="https://www.easa.europa.eu/document-library/agency-decisions/ed-decision-2019021r" TargetMode="External"/><Relationship Id="rId5" Type="http://schemas.openxmlformats.org/officeDocument/2006/relationships/image" Target="../media/image13.jpeg"/><Relationship Id="rId10" Type="http://schemas.openxmlformats.org/officeDocument/2006/relationships/image" Target="../media/image129.png"/><Relationship Id="rId4" Type="http://schemas.openxmlformats.org/officeDocument/2006/relationships/image" Target="../media/image15.png"/><Relationship Id="rId9" Type="http://schemas.openxmlformats.org/officeDocument/2006/relationships/image" Target="../media/image128.png"/></Relationships>
</file>

<file path=ppt/slides/_rels/slide35.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image" Target="../media/image130.png"/><Relationship Id="rId7" Type="http://schemas.openxmlformats.org/officeDocument/2006/relationships/image" Target="../media/image125.jpeg"/><Relationship Id="rId2" Type="http://schemas.openxmlformats.org/officeDocument/2006/relationships/image" Target="../media/image11.png"/><Relationship Id="rId1" Type="http://schemas.openxmlformats.org/officeDocument/2006/relationships/slideLayout" Target="../slideLayouts/slideLayout5.xml"/><Relationship Id="rId6" Type="http://schemas.openxmlformats.org/officeDocument/2006/relationships/image" Target="../media/image132.png"/><Relationship Id="rId5" Type="http://schemas.openxmlformats.org/officeDocument/2006/relationships/image" Target="../media/image131.jpeg"/><Relationship Id="rId10" Type="http://schemas.openxmlformats.org/officeDocument/2006/relationships/image" Target="../media/image134.png"/><Relationship Id="rId4" Type="http://schemas.openxmlformats.org/officeDocument/2006/relationships/image" Target="../media/image13.jpeg"/><Relationship Id="rId9" Type="http://schemas.openxmlformats.org/officeDocument/2006/relationships/image" Target="../media/image133.png"/></Relationships>
</file>

<file path=ppt/slides/_rels/slide36.xml.rels><?xml version="1.0" encoding="UTF-8" standalone="yes"?>
<Relationships xmlns="http://schemas.openxmlformats.org/package/2006/relationships"><Relationship Id="rId8" Type="http://schemas.openxmlformats.org/officeDocument/2006/relationships/image" Target="../media/image87.png"/><Relationship Id="rId3" Type="http://schemas.openxmlformats.org/officeDocument/2006/relationships/image" Target="../media/image135.png"/><Relationship Id="rId7" Type="http://schemas.openxmlformats.org/officeDocument/2006/relationships/image" Target="../media/image138.png"/><Relationship Id="rId2" Type="http://schemas.openxmlformats.org/officeDocument/2006/relationships/notesSlide" Target="../notesSlides/notesSlide14.xml"/><Relationship Id="rId1" Type="http://schemas.openxmlformats.org/officeDocument/2006/relationships/slideLayout" Target="../slideLayouts/slideLayout5.xml"/><Relationship Id="rId6" Type="http://schemas.openxmlformats.org/officeDocument/2006/relationships/image" Target="../media/image137.png"/><Relationship Id="rId5" Type="http://schemas.openxmlformats.org/officeDocument/2006/relationships/hyperlink" Target="https://www.easa.europa.eu/document-library/opinions/opinion-052019" TargetMode="External"/><Relationship Id="rId4" Type="http://schemas.openxmlformats.org/officeDocument/2006/relationships/image" Target="../media/image136.png"/></Relationships>
</file>

<file path=ppt/slides/_rels/slide37.xml.rels><?xml version="1.0" encoding="UTF-8" standalone="yes"?>
<Relationships xmlns="http://schemas.openxmlformats.org/package/2006/relationships"><Relationship Id="rId2" Type="http://schemas.openxmlformats.org/officeDocument/2006/relationships/image" Target="../media/image139.jpeg"/><Relationship Id="rId1" Type="http://schemas.openxmlformats.org/officeDocument/2006/relationships/slideLayout" Target="../slideLayouts/slideLayout5.xml"/></Relationships>
</file>

<file path=ppt/slides/_rels/slide38.xml.rels><?xml version="1.0" encoding="UTF-8" standalone="yes"?>
<Relationships xmlns="http://schemas.openxmlformats.org/package/2006/relationships"><Relationship Id="rId3" Type="http://schemas.openxmlformats.org/officeDocument/2006/relationships/image" Target="../media/image141.png"/><Relationship Id="rId2" Type="http://schemas.openxmlformats.org/officeDocument/2006/relationships/image" Target="../media/image140.png"/><Relationship Id="rId1" Type="http://schemas.openxmlformats.org/officeDocument/2006/relationships/slideLayout" Target="../slideLayouts/slideLayout5.xml"/></Relationships>
</file>

<file path=ppt/slides/_rels/slide39.xml.rels><?xml version="1.0" encoding="UTF-8" standalone="yes"?>
<Relationships xmlns="http://schemas.openxmlformats.org/package/2006/relationships"><Relationship Id="rId3" Type="http://schemas.openxmlformats.org/officeDocument/2006/relationships/image" Target="../media/image143.png"/><Relationship Id="rId2" Type="http://schemas.openxmlformats.org/officeDocument/2006/relationships/image" Target="../media/image142.png"/><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image" Target="../media/image10.jpeg"/><Relationship Id="rId7" Type="http://schemas.openxmlformats.org/officeDocument/2006/relationships/image" Target="../media/image14.jpeg"/><Relationship Id="rId2" Type="http://schemas.openxmlformats.org/officeDocument/2006/relationships/notesSlide" Target="../notesSlides/notesSlide1.xml"/><Relationship Id="rId1" Type="http://schemas.openxmlformats.org/officeDocument/2006/relationships/slideLayout" Target="../slideLayouts/slideLayout5.xml"/><Relationship Id="rId6" Type="http://schemas.openxmlformats.org/officeDocument/2006/relationships/image" Target="../media/image13.jpeg"/><Relationship Id="rId11" Type="http://schemas.openxmlformats.org/officeDocument/2006/relationships/image" Target="../media/image18.jpeg"/><Relationship Id="rId5" Type="http://schemas.openxmlformats.org/officeDocument/2006/relationships/image" Target="../media/image12.png"/><Relationship Id="rId10" Type="http://schemas.openxmlformats.org/officeDocument/2006/relationships/image" Target="../media/image17.jpeg"/><Relationship Id="rId4" Type="http://schemas.openxmlformats.org/officeDocument/2006/relationships/image" Target="../media/image11.png"/><Relationship Id="rId9" Type="http://schemas.openxmlformats.org/officeDocument/2006/relationships/image" Target="../media/image16.png"/></Relationships>
</file>

<file path=ppt/slides/_rels/slide40.xml.rels><?xml version="1.0" encoding="UTF-8" standalone="yes"?>
<Relationships xmlns="http://schemas.openxmlformats.org/package/2006/relationships"><Relationship Id="rId2" Type="http://schemas.openxmlformats.org/officeDocument/2006/relationships/image" Target="../media/image144.png"/><Relationship Id="rId1" Type="http://schemas.openxmlformats.org/officeDocument/2006/relationships/slideLayout" Target="../slideLayouts/slideLayout5.xml"/></Relationships>
</file>

<file path=ppt/slides/_rels/slide41.xml.rels><?xml version="1.0" encoding="UTF-8" standalone="yes"?>
<Relationships xmlns="http://schemas.openxmlformats.org/package/2006/relationships"><Relationship Id="rId8" Type="http://schemas.openxmlformats.org/officeDocument/2006/relationships/image" Target="../media/image133.png"/><Relationship Id="rId3" Type="http://schemas.openxmlformats.org/officeDocument/2006/relationships/image" Target="../media/image130.png"/><Relationship Id="rId7" Type="http://schemas.openxmlformats.org/officeDocument/2006/relationships/image" Target="../media/image15.png"/><Relationship Id="rId2" Type="http://schemas.openxmlformats.org/officeDocument/2006/relationships/image" Target="../media/image11.png"/><Relationship Id="rId1" Type="http://schemas.openxmlformats.org/officeDocument/2006/relationships/slideLayout" Target="../slideLayouts/slideLayout5.xml"/><Relationship Id="rId6" Type="http://schemas.openxmlformats.org/officeDocument/2006/relationships/image" Target="../media/image125.jpeg"/><Relationship Id="rId11" Type="http://schemas.openxmlformats.org/officeDocument/2006/relationships/image" Target="../media/image134.png"/><Relationship Id="rId5" Type="http://schemas.openxmlformats.org/officeDocument/2006/relationships/image" Target="../media/image132.png"/><Relationship Id="rId10" Type="http://schemas.openxmlformats.org/officeDocument/2006/relationships/image" Target="../media/image146.png"/><Relationship Id="rId4" Type="http://schemas.openxmlformats.org/officeDocument/2006/relationships/image" Target="../media/image13.jpeg"/><Relationship Id="rId9" Type="http://schemas.openxmlformats.org/officeDocument/2006/relationships/image" Target="../media/image145.jpeg"/></Relationships>
</file>

<file path=ppt/slides/_rels/slide42.xml.rels><?xml version="1.0" encoding="UTF-8" standalone="yes"?>
<Relationships xmlns="http://schemas.openxmlformats.org/package/2006/relationships"><Relationship Id="rId8" Type="http://schemas.openxmlformats.org/officeDocument/2006/relationships/image" Target="../media/image149.png"/><Relationship Id="rId3" Type="http://schemas.openxmlformats.org/officeDocument/2006/relationships/image" Target="../media/image135.png"/><Relationship Id="rId7" Type="http://schemas.openxmlformats.org/officeDocument/2006/relationships/image" Target="../media/image148.png"/><Relationship Id="rId2" Type="http://schemas.openxmlformats.org/officeDocument/2006/relationships/notesSlide" Target="../notesSlides/notesSlide15.xml"/><Relationship Id="rId1" Type="http://schemas.openxmlformats.org/officeDocument/2006/relationships/slideLayout" Target="../slideLayouts/slideLayout5.xml"/><Relationship Id="rId6" Type="http://schemas.openxmlformats.org/officeDocument/2006/relationships/image" Target="../media/image147.png"/><Relationship Id="rId5" Type="http://schemas.openxmlformats.org/officeDocument/2006/relationships/hyperlink" Target="https://www.easa.europa.eu/document-library/agency-decisions/ed-decision-2019021r" TargetMode="External"/><Relationship Id="rId4" Type="http://schemas.openxmlformats.org/officeDocument/2006/relationships/image" Target="../media/image136.png"/></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5.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5.xml.rels><?xml version="1.0" encoding="UTF-8" standalone="yes"?>
<Relationships xmlns="http://schemas.openxmlformats.org/package/2006/relationships"><Relationship Id="rId8" Type="http://schemas.openxmlformats.org/officeDocument/2006/relationships/image" Target="../media/image13.jpeg"/><Relationship Id="rId3" Type="http://schemas.openxmlformats.org/officeDocument/2006/relationships/image" Target="../media/image150.png"/><Relationship Id="rId7" Type="http://schemas.openxmlformats.org/officeDocument/2006/relationships/image" Target="../media/image154.png"/><Relationship Id="rId2" Type="http://schemas.openxmlformats.org/officeDocument/2006/relationships/notesSlide" Target="../notesSlides/notesSlide17.xml"/><Relationship Id="rId1" Type="http://schemas.openxmlformats.org/officeDocument/2006/relationships/slideLayout" Target="../slideLayouts/slideLayout5.xml"/><Relationship Id="rId6" Type="http://schemas.openxmlformats.org/officeDocument/2006/relationships/image" Target="../media/image153.png"/><Relationship Id="rId11" Type="http://schemas.openxmlformats.org/officeDocument/2006/relationships/image" Target="../media/image156.png"/><Relationship Id="rId5" Type="http://schemas.openxmlformats.org/officeDocument/2006/relationships/image" Target="../media/image152.png"/><Relationship Id="rId10" Type="http://schemas.openxmlformats.org/officeDocument/2006/relationships/image" Target="../media/image15.png"/><Relationship Id="rId4" Type="http://schemas.openxmlformats.org/officeDocument/2006/relationships/image" Target="../media/image151.png"/><Relationship Id="rId9" Type="http://schemas.openxmlformats.org/officeDocument/2006/relationships/image" Target="../media/image155.jpeg"/></Relationships>
</file>

<file path=ppt/slides/_rels/slide46.xml.rels><?xml version="1.0" encoding="UTF-8" standalone="yes"?>
<Relationships xmlns="http://schemas.openxmlformats.org/package/2006/relationships"><Relationship Id="rId8" Type="http://schemas.openxmlformats.org/officeDocument/2006/relationships/image" Target="../media/image158.png"/><Relationship Id="rId3" Type="http://schemas.openxmlformats.org/officeDocument/2006/relationships/image" Target="../media/image13.jpeg"/><Relationship Id="rId7" Type="http://schemas.openxmlformats.org/officeDocument/2006/relationships/image" Target="../media/image15.png"/><Relationship Id="rId2" Type="http://schemas.openxmlformats.org/officeDocument/2006/relationships/notesSlide" Target="../notesSlides/notesSlide18.xml"/><Relationship Id="rId1" Type="http://schemas.openxmlformats.org/officeDocument/2006/relationships/slideLayout" Target="../slideLayouts/slideLayout5.xml"/><Relationship Id="rId6" Type="http://schemas.openxmlformats.org/officeDocument/2006/relationships/image" Target="../media/image157.jpeg"/><Relationship Id="rId5" Type="http://schemas.openxmlformats.org/officeDocument/2006/relationships/image" Target="../media/image132.png"/><Relationship Id="rId4" Type="http://schemas.openxmlformats.org/officeDocument/2006/relationships/image" Target="../media/image11.png"/></Relationships>
</file>

<file path=ppt/slides/_rels/slide47.xml.rels><?xml version="1.0" encoding="UTF-8" standalone="yes"?>
<Relationships xmlns="http://schemas.openxmlformats.org/package/2006/relationships"><Relationship Id="rId3" Type="http://schemas.openxmlformats.org/officeDocument/2006/relationships/image" Target="../media/image157.jpeg"/><Relationship Id="rId2" Type="http://schemas.openxmlformats.org/officeDocument/2006/relationships/image" Target="../media/image11.png"/><Relationship Id="rId1" Type="http://schemas.openxmlformats.org/officeDocument/2006/relationships/slideLayout" Target="../slideLayouts/slideLayout5.xml"/><Relationship Id="rId6" Type="http://schemas.openxmlformats.org/officeDocument/2006/relationships/image" Target="../media/image13.jpeg"/><Relationship Id="rId5" Type="http://schemas.openxmlformats.org/officeDocument/2006/relationships/image" Target="../media/image158.png"/><Relationship Id="rId4" Type="http://schemas.openxmlformats.org/officeDocument/2006/relationships/image" Target="../media/image15.png"/></Relationships>
</file>

<file path=ppt/slides/_rels/slide48.xml.rels><?xml version="1.0" encoding="UTF-8" standalone="yes"?>
<Relationships xmlns="http://schemas.openxmlformats.org/package/2006/relationships"><Relationship Id="rId3" Type="http://schemas.openxmlformats.org/officeDocument/2006/relationships/image" Target="../media/image159.png"/><Relationship Id="rId2" Type="http://schemas.openxmlformats.org/officeDocument/2006/relationships/image" Target="../media/image13.jpeg"/><Relationship Id="rId1" Type="http://schemas.openxmlformats.org/officeDocument/2006/relationships/slideLayout" Target="../slideLayouts/slideLayout5.xml"/><Relationship Id="rId4" Type="http://schemas.openxmlformats.org/officeDocument/2006/relationships/image" Target="../media/image134.png"/></Relationships>
</file>

<file path=ppt/slides/_rels/slide4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9.xml"/><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2.xml"/><Relationship Id="rId1" Type="http://schemas.openxmlformats.org/officeDocument/2006/relationships/slideLayout" Target="../slideLayouts/slideLayout5.xml"/><Relationship Id="rId5" Type="http://schemas.openxmlformats.org/officeDocument/2006/relationships/image" Target="../media/image20.jpeg"/><Relationship Id="rId4" Type="http://schemas.openxmlformats.org/officeDocument/2006/relationships/image" Target="../media/image11.png"/></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60.png"/><Relationship Id="rId1" Type="http://schemas.openxmlformats.org/officeDocument/2006/relationships/slideLayout" Target="../slideLayouts/slideLayout5.xml"/><Relationship Id="rId5" Type="http://schemas.openxmlformats.org/officeDocument/2006/relationships/image" Target="../media/image161.png"/><Relationship Id="rId4" Type="http://schemas.openxmlformats.org/officeDocument/2006/relationships/image" Target="../media/image34.png"/></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3" Type="http://schemas.openxmlformats.org/officeDocument/2006/relationships/image" Target="../media/image163.png"/><Relationship Id="rId2" Type="http://schemas.openxmlformats.org/officeDocument/2006/relationships/image" Target="../media/image162.png"/><Relationship Id="rId1" Type="http://schemas.openxmlformats.org/officeDocument/2006/relationships/slideLayout" Target="../slideLayouts/slideLayout5.xml"/><Relationship Id="rId4" Type="http://schemas.openxmlformats.org/officeDocument/2006/relationships/image" Target="../media/image164.jpeg"/></Relationships>
</file>

<file path=ppt/slides/_rels/slide54.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65.jpeg"/><Relationship Id="rId1" Type="http://schemas.openxmlformats.org/officeDocument/2006/relationships/slideLayout" Target="../slideLayouts/slideLayout5.xml"/><Relationship Id="rId6" Type="http://schemas.openxmlformats.org/officeDocument/2006/relationships/image" Target="../media/image168.png"/><Relationship Id="rId5" Type="http://schemas.openxmlformats.org/officeDocument/2006/relationships/image" Target="../media/image167.png"/><Relationship Id="rId4" Type="http://schemas.openxmlformats.org/officeDocument/2006/relationships/image" Target="../media/image166.png"/></Relationships>
</file>

<file path=ppt/slides/_rels/slide55.xml.rels><?xml version="1.0" encoding="UTF-8" standalone="yes"?>
<Relationships xmlns="http://schemas.openxmlformats.org/package/2006/relationships"><Relationship Id="rId8" Type="http://schemas.openxmlformats.org/officeDocument/2006/relationships/image" Target="../media/image173.png"/><Relationship Id="rId3" Type="http://schemas.openxmlformats.org/officeDocument/2006/relationships/image" Target="../media/image169.png"/><Relationship Id="rId7" Type="http://schemas.openxmlformats.org/officeDocument/2006/relationships/image" Target="../media/image13.jpeg"/><Relationship Id="rId2" Type="http://schemas.openxmlformats.org/officeDocument/2006/relationships/notesSlide" Target="../notesSlides/notesSlide22.xml"/><Relationship Id="rId1" Type="http://schemas.openxmlformats.org/officeDocument/2006/relationships/slideLayout" Target="../slideLayouts/slideLayout5.xml"/><Relationship Id="rId6" Type="http://schemas.openxmlformats.org/officeDocument/2006/relationships/image" Target="../media/image172.jpeg"/><Relationship Id="rId5" Type="http://schemas.openxmlformats.org/officeDocument/2006/relationships/image" Target="../media/image171.png"/><Relationship Id="rId4" Type="http://schemas.openxmlformats.org/officeDocument/2006/relationships/image" Target="../media/image170.png"/><Relationship Id="rId9" Type="http://schemas.openxmlformats.org/officeDocument/2006/relationships/image" Target="../media/image174.jpg"/></Relationships>
</file>

<file path=ppt/slides/_rels/slide56.xml.rels><?xml version="1.0" encoding="UTF-8" standalone="yes"?>
<Relationships xmlns="http://schemas.openxmlformats.org/package/2006/relationships"><Relationship Id="rId2" Type="http://schemas.openxmlformats.org/officeDocument/2006/relationships/image" Target="../media/image175.png"/><Relationship Id="rId1" Type="http://schemas.openxmlformats.org/officeDocument/2006/relationships/slideLayout" Target="../slideLayouts/slideLayout5.xml"/></Relationships>
</file>

<file path=ppt/slides/_rels/slide57.xml.rels><?xml version="1.0" encoding="UTF-8" standalone="yes"?>
<Relationships xmlns="http://schemas.openxmlformats.org/package/2006/relationships"><Relationship Id="rId3" Type="http://schemas.openxmlformats.org/officeDocument/2006/relationships/image" Target="../media/image176.png"/><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58.xml.rels><?xml version="1.0" encoding="UTF-8" standalone="yes"?>
<Relationships xmlns="http://schemas.openxmlformats.org/package/2006/relationships"><Relationship Id="rId3" Type="http://schemas.openxmlformats.org/officeDocument/2006/relationships/image" Target="../media/image177.png"/><Relationship Id="rId2" Type="http://schemas.openxmlformats.org/officeDocument/2006/relationships/hyperlink" Target="https://registration.n200.com/survey/2ctr2xefcjv6o?actioncode=EASA820002" TargetMode="External"/><Relationship Id="rId1" Type="http://schemas.openxmlformats.org/officeDocument/2006/relationships/slideLayout" Target="../slideLayouts/slideLayout4.xml"/><Relationship Id="rId4" Type="http://schemas.openxmlformats.org/officeDocument/2006/relationships/hyperlink" Target="https://www.amsterdamdroneweek.com/highlevelconference?actioncode=EASA820002&amp;utm_source=EASA&amp;utm_medium=Website&amp;utm_campaign=ADW_Campagne_Partners_2019&amp;utm_content=banner" TargetMode="External"/></Relationships>
</file>

<file path=ppt/slides/_rels/slide59.xml.rels><?xml version="1.0" encoding="UTF-8" standalone="yes"?>
<Relationships xmlns="http://schemas.openxmlformats.org/package/2006/relationships"><Relationship Id="rId3" Type="http://schemas.openxmlformats.org/officeDocument/2006/relationships/image" Target="../media/image179.png"/><Relationship Id="rId2" Type="http://schemas.openxmlformats.org/officeDocument/2006/relationships/image" Target="../media/image178.png"/><Relationship Id="rId1" Type="http://schemas.openxmlformats.org/officeDocument/2006/relationships/slideLayout" Target="../slideLayouts/slideLayout5.xml"/><Relationship Id="rId4" Type="http://schemas.openxmlformats.org/officeDocument/2006/relationships/hyperlink" Target="https://eur-lex.europa.eu/legal-content/EN/TXT/?uri=celex:32019R1020" TargetMode="External"/></Relationships>
</file>

<file path=ppt/slides/_rels/slide6.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5.xml"/><Relationship Id="rId4" Type="http://schemas.openxmlformats.org/officeDocument/2006/relationships/image" Target="../media/image23.png"/></Relationships>
</file>

<file path=ppt/slides/_rels/slide60.xml.rels><?xml version="1.0" encoding="UTF-8" standalone="yes"?>
<Relationships xmlns="http://schemas.openxmlformats.org/package/2006/relationships"><Relationship Id="rId2" Type="http://schemas.openxmlformats.org/officeDocument/2006/relationships/image" Target="../media/image87.png"/><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3" Type="http://schemas.openxmlformats.org/officeDocument/2006/relationships/hyperlink" Target="https://eur-lex.europa.eu/eli/reg_impl/2019/947/oj" TargetMode="External"/><Relationship Id="rId2" Type="http://schemas.openxmlformats.org/officeDocument/2006/relationships/hyperlink" Target="https://eur-lex.europa.eu/eli/reg_del/2019/945/oj" TargetMode="External"/><Relationship Id="rId1" Type="http://schemas.openxmlformats.org/officeDocument/2006/relationships/slideLayout" Target="../slideLayouts/slideLayout5.xml"/><Relationship Id="rId4" Type="http://schemas.openxmlformats.org/officeDocument/2006/relationships/hyperlink" Target="https://www.easa.europa.eu/document-library/agency-decisions/ed-decision-2019021r" TargetMode="External"/></Relationships>
</file>

<file path=ppt/slides/_rels/slide8.xml.rels><?xml version="1.0" encoding="UTF-8" standalone="yes"?>
<Relationships xmlns="http://schemas.openxmlformats.org/package/2006/relationships"><Relationship Id="rId8" Type="http://schemas.openxmlformats.org/officeDocument/2006/relationships/image" Target="../media/image27.jpeg"/><Relationship Id="rId3" Type="http://schemas.openxmlformats.org/officeDocument/2006/relationships/image" Target="../media/image24.jpeg"/><Relationship Id="rId7" Type="http://schemas.openxmlformats.org/officeDocument/2006/relationships/image" Target="../media/image26.png"/><Relationship Id="rId2" Type="http://schemas.openxmlformats.org/officeDocument/2006/relationships/image" Target="../media/image9.png"/><Relationship Id="rId1" Type="http://schemas.openxmlformats.org/officeDocument/2006/relationships/slideLayout" Target="../slideLayouts/slideLayout5.xml"/><Relationship Id="rId6" Type="http://schemas.openxmlformats.org/officeDocument/2006/relationships/image" Target="../media/image25.png"/><Relationship Id="rId5" Type="http://schemas.openxmlformats.org/officeDocument/2006/relationships/image" Target="../media/image13.jpeg"/><Relationship Id="rId4" Type="http://schemas.openxmlformats.org/officeDocument/2006/relationships/image" Target="../media/image11.png"/></Relationships>
</file>

<file path=ppt/slides/_rels/slide9.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image" Target="../media/image11.png"/><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ctrTitle"/>
          </p:nvPr>
        </p:nvSpPr>
        <p:spPr>
          <a:xfrm>
            <a:off x="570788" y="1417333"/>
            <a:ext cx="8127511" cy="530475"/>
          </a:xfrm>
        </p:spPr>
        <p:txBody>
          <a:bodyPr/>
          <a:lstStyle/>
          <a:p>
            <a:pPr algn="ctr"/>
            <a:r>
              <a:rPr lang="en-GB" sz="6000" dirty="0" smtClean="0"/>
              <a:t>The European UAS regulation</a:t>
            </a:r>
            <a:r>
              <a:rPr lang="en-GB" b="0" dirty="0"/>
              <a:t>	</a:t>
            </a:r>
            <a:r>
              <a:rPr lang="en-GB" sz="2400" dirty="0"/>
              <a:t/>
            </a:r>
            <a:br>
              <a:rPr lang="en-GB" sz="2400" dirty="0"/>
            </a:br>
            <a:r>
              <a:rPr lang="en-GB" sz="2400" dirty="0" smtClean="0"/>
              <a:t/>
            </a:r>
            <a:br>
              <a:rPr lang="en-GB" sz="2400" dirty="0" smtClean="0"/>
            </a:br>
            <a:r>
              <a:rPr lang="en-GB" sz="2000" dirty="0"/>
              <a:t/>
            </a:r>
            <a:br>
              <a:rPr lang="en-GB" sz="2000" dirty="0"/>
            </a:br>
            <a:r>
              <a:rPr lang="en-GB" sz="2000" dirty="0"/>
              <a:t> </a:t>
            </a:r>
            <a:r>
              <a:rPr lang="en-GB" sz="2000" dirty="0" smtClean="0"/>
              <a:t>Ljubljana</a:t>
            </a:r>
            <a:r>
              <a:rPr lang="en-GB" sz="2000" dirty="0"/>
              <a:t/>
            </a:r>
            <a:br>
              <a:rPr lang="en-GB" sz="2000" dirty="0"/>
            </a:br>
            <a:r>
              <a:rPr lang="en-GB" sz="2000" dirty="0" smtClean="0"/>
              <a:t>28 November 2019</a:t>
            </a:r>
            <a:endParaRPr lang="en-GB" dirty="0"/>
          </a:p>
        </p:txBody>
      </p:sp>
      <p:sp>
        <p:nvSpPr>
          <p:cNvPr id="5" name="Rectangle 3"/>
          <p:cNvSpPr>
            <a:spLocks noGrp="1" noChangeArrowheads="1"/>
          </p:cNvSpPr>
          <p:nvPr>
            <p:ph type="subTitle" idx="1"/>
          </p:nvPr>
        </p:nvSpPr>
        <p:spPr>
          <a:xfrm>
            <a:off x="395536" y="3813452"/>
            <a:ext cx="6400800" cy="1137394"/>
          </a:xfrm>
        </p:spPr>
        <p:txBody>
          <a:bodyPr/>
          <a:lstStyle/>
          <a:p>
            <a:pPr eaLnBrk="1" hangingPunct="1"/>
            <a:r>
              <a:rPr lang="pt-BR" altLang="en-US" dirty="0" smtClean="0"/>
              <a:t>Natale Di Rubbo</a:t>
            </a:r>
          </a:p>
          <a:p>
            <a:pPr eaLnBrk="1" hangingPunct="1"/>
            <a:r>
              <a:rPr lang="pt-BR" altLang="en-US" sz="1600" i="1" dirty="0" smtClean="0"/>
              <a:t>EASA Regulation Officer</a:t>
            </a:r>
          </a:p>
          <a:p>
            <a:pPr eaLnBrk="1" hangingPunct="1"/>
            <a:endParaRPr lang="pt-BR" altLang="en-US" sz="1600" i="1" dirty="0" smtClean="0"/>
          </a:p>
          <a:p>
            <a:pPr eaLnBrk="1" hangingPunct="1"/>
            <a:endParaRPr lang="pt-BR" altLang="en-US" sz="1600" i="1" dirty="0" smtClean="0"/>
          </a:p>
        </p:txBody>
      </p:sp>
    </p:spTree>
    <p:extLst>
      <p:ext uri="{BB962C8B-B14F-4D97-AF65-F5344CB8AC3E}">
        <p14:creationId xmlns:p14="http://schemas.microsoft.com/office/powerpoint/2010/main" val="831933807"/>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6"/>
          </p:nvPr>
        </p:nvSpPr>
        <p:spPr/>
        <p:txBody>
          <a:bodyPr/>
          <a:lstStyle/>
          <a:p>
            <a:r>
              <a:rPr lang="en-GB" sz="3200" dirty="0"/>
              <a:t>Tools</a:t>
            </a:r>
            <a:r>
              <a:rPr lang="en-GB" sz="3200" dirty="0">
                <a:solidFill>
                  <a:srgbClr val="FFFF00"/>
                </a:solidFill>
              </a:rPr>
              <a:t> </a:t>
            </a:r>
            <a:r>
              <a:rPr lang="en-GB" sz="3200" dirty="0"/>
              <a:t>for enforcement authorities</a:t>
            </a:r>
            <a:endParaRPr lang="en-GB" sz="3000" dirty="0"/>
          </a:p>
        </p:txBody>
      </p:sp>
      <p:sp>
        <p:nvSpPr>
          <p:cNvPr id="3" name="Rectangle 2"/>
          <p:cNvSpPr/>
          <p:nvPr/>
        </p:nvSpPr>
        <p:spPr>
          <a:xfrm>
            <a:off x="285320" y="963637"/>
            <a:ext cx="7411452" cy="3662541"/>
          </a:xfrm>
          <a:prstGeom prst="rect">
            <a:avLst/>
          </a:prstGeom>
        </p:spPr>
        <p:txBody>
          <a:bodyPr wrap="square">
            <a:spAutoFit/>
          </a:bodyPr>
          <a:lstStyle/>
          <a:p>
            <a:pPr marL="342900" lvl="5" indent="-342900">
              <a:buBlip>
                <a:blip r:embed="rId2"/>
              </a:buBlip>
            </a:pPr>
            <a:r>
              <a:rPr lang="en-GB" sz="2400" dirty="0"/>
              <a:t>Interoperable &amp; real-time registration databases for:</a:t>
            </a:r>
          </a:p>
          <a:p>
            <a:pPr marL="800100" lvl="6" indent="-342900">
              <a:buBlip>
                <a:blip r:embed="rId2"/>
              </a:buBlip>
            </a:pPr>
            <a:r>
              <a:rPr lang="en-GB" dirty="0"/>
              <a:t>UAS operators</a:t>
            </a:r>
          </a:p>
          <a:p>
            <a:pPr marL="800100" lvl="6" indent="-342900">
              <a:buBlip>
                <a:blip r:embed="rId2"/>
              </a:buBlip>
            </a:pPr>
            <a:r>
              <a:rPr lang="en-GB" dirty="0"/>
              <a:t>certified unmanned aircraft</a:t>
            </a:r>
          </a:p>
          <a:p>
            <a:pPr>
              <a:spcBef>
                <a:spcPts val="1200"/>
              </a:spcBef>
            </a:pPr>
            <a:endParaRPr lang="en-GB" sz="1400" dirty="0"/>
          </a:p>
          <a:p>
            <a:pPr marL="342900" lvl="5" indent="-342900">
              <a:buBlip>
                <a:blip r:embed="rId2"/>
              </a:buBlip>
            </a:pPr>
            <a:r>
              <a:rPr lang="en-GB" sz="2400" dirty="0"/>
              <a:t>Local E-identification broadcasting:</a:t>
            </a:r>
          </a:p>
          <a:p>
            <a:pPr marL="800100" lvl="6" indent="-342900">
              <a:buBlip>
                <a:blip r:embed="rId2"/>
              </a:buBlip>
            </a:pPr>
            <a:r>
              <a:rPr lang="en-GB" dirty="0"/>
              <a:t>UAS operator registration number and UA unique serial number</a:t>
            </a:r>
          </a:p>
          <a:p>
            <a:pPr marL="800100" lvl="6" indent="-342900">
              <a:buBlip>
                <a:blip r:embed="rId2"/>
              </a:buBlip>
            </a:pPr>
            <a:r>
              <a:rPr lang="en-GB" dirty="0"/>
              <a:t>Remote pilot or UA take-off position</a:t>
            </a:r>
          </a:p>
          <a:p>
            <a:pPr marL="800100" lvl="6" indent="-342900">
              <a:buBlip>
                <a:blip r:embed="rId2"/>
              </a:buBlip>
            </a:pPr>
            <a:r>
              <a:rPr lang="en-GB" dirty="0"/>
              <a:t>UA current position, height, timestamp</a:t>
            </a:r>
          </a:p>
          <a:p>
            <a:pPr marL="800100" lvl="6" indent="-342900">
              <a:buBlip>
                <a:blip r:embed="rId2"/>
              </a:buBlip>
            </a:pPr>
            <a:r>
              <a:rPr lang="en-GB" dirty="0"/>
              <a:t>Direction and speed of the UA</a:t>
            </a:r>
          </a:p>
          <a:p>
            <a:pPr lvl="1">
              <a:spcBef>
                <a:spcPts val="1200"/>
              </a:spcBef>
            </a:pPr>
            <a:endParaRPr lang="en-GB" dirty="0"/>
          </a:p>
          <a:p>
            <a:pPr marL="342900" lvl="5" indent="-342900">
              <a:buBlip>
                <a:blip r:embed="rId2"/>
              </a:buBlip>
            </a:pPr>
            <a:r>
              <a:rPr lang="en-GB" sz="2400" dirty="0" smtClean="0"/>
              <a:t>UA </a:t>
            </a:r>
            <a:r>
              <a:rPr lang="en-GB" sz="2400" dirty="0"/>
              <a:t>marked with UAS operator registration number</a:t>
            </a:r>
          </a:p>
        </p:txBody>
      </p:sp>
      <p:pic>
        <p:nvPicPr>
          <p:cNvPr id="6" name="Picture 5"/>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216223" y="348364"/>
            <a:ext cx="1900680" cy="1803954"/>
          </a:xfrm>
          <a:prstGeom prst="rect">
            <a:avLst/>
          </a:prstGeom>
        </p:spPr>
      </p:pic>
      <p:grpSp>
        <p:nvGrpSpPr>
          <p:cNvPr id="7" name="Group 6"/>
          <p:cNvGrpSpPr/>
          <p:nvPr/>
        </p:nvGrpSpPr>
        <p:grpSpPr>
          <a:xfrm>
            <a:off x="7433314" y="2402260"/>
            <a:ext cx="1673659" cy="1435312"/>
            <a:chOff x="7223338" y="3253769"/>
            <a:chExt cx="2084331" cy="1961298"/>
          </a:xfrm>
        </p:grpSpPr>
        <p:grpSp>
          <p:nvGrpSpPr>
            <p:cNvPr id="8" name="Group 7"/>
            <p:cNvGrpSpPr/>
            <p:nvPr/>
          </p:nvGrpSpPr>
          <p:grpSpPr>
            <a:xfrm rot="10371312">
              <a:off x="8073898" y="3633110"/>
              <a:ext cx="624154" cy="540001"/>
              <a:chOff x="5164894" y="2234304"/>
              <a:chExt cx="624154" cy="540001"/>
            </a:xfrm>
          </p:grpSpPr>
          <p:sp>
            <p:nvSpPr>
              <p:cNvPr id="19" name="Oval 18"/>
              <p:cNvSpPr/>
              <p:nvPr/>
            </p:nvSpPr>
            <p:spPr bwMode="auto">
              <a:xfrm>
                <a:off x="5164894" y="2234305"/>
                <a:ext cx="540000" cy="540000"/>
              </a:xfrm>
              <a:prstGeom prst="ellipse">
                <a:avLst/>
              </a:prstGeom>
              <a:ln>
                <a:solidFill>
                  <a:srgbClr val="00B050"/>
                </a:solidFill>
              </a:ln>
              <a:extLst/>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rtlCol="0" anchor="t" anchorCtr="0" compatLnSpc="1">
                <a:prstTxWarp prst="textNoShape">
                  <a:avLst/>
                </a:prstTxWarp>
              </a:bodyPr>
              <a:lstStyle/>
              <a:p>
                <a:pPr marL="342900" marR="0" indent="-342900" algn="l" defTabSz="914400" rtl="0" eaLnBrk="1" fontAlgn="base" latinLnBrk="0" hangingPunct="1">
                  <a:lnSpc>
                    <a:spcPct val="100000"/>
                  </a:lnSpc>
                  <a:spcBef>
                    <a:spcPct val="20000"/>
                  </a:spcBef>
                  <a:spcAft>
                    <a:spcPct val="0"/>
                  </a:spcAft>
                  <a:buClrTx/>
                  <a:buSzPct val="60000"/>
                  <a:buFontTx/>
                  <a:buBlip>
                    <a:blip r:embed="rId4"/>
                  </a:buBlip>
                  <a:tabLst/>
                </a:pPr>
                <a:endParaRPr kumimoji="0" lang="en-GB" sz="3200" b="0" i="0" u="none" strike="noStrike" cap="none" normalizeH="0" baseline="0" smtClean="0">
                  <a:ln>
                    <a:noFill/>
                  </a:ln>
                  <a:solidFill>
                    <a:srgbClr val="055685"/>
                  </a:solidFill>
                  <a:effectLst/>
                  <a:latin typeface="Calibri" pitchFamily="34" charset="0"/>
                </a:endParaRPr>
              </a:p>
            </p:txBody>
          </p:sp>
          <p:sp>
            <p:nvSpPr>
              <p:cNvPr id="20" name="Oval 19"/>
              <p:cNvSpPr/>
              <p:nvPr/>
            </p:nvSpPr>
            <p:spPr bwMode="auto">
              <a:xfrm>
                <a:off x="5249048" y="2321752"/>
                <a:ext cx="360000" cy="360000"/>
              </a:xfrm>
              <a:prstGeom prst="ellipse">
                <a:avLst/>
              </a:prstGeom>
              <a:ln>
                <a:solidFill>
                  <a:srgbClr val="00B050"/>
                </a:solidFill>
              </a:ln>
              <a:extLst/>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rtlCol="0" anchor="t" anchorCtr="0" compatLnSpc="1">
                <a:prstTxWarp prst="textNoShape">
                  <a:avLst/>
                </a:prstTxWarp>
              </a:bodyPr>
              <a:lstStyle/>
              <a:p>
                <a:pPr marL="342900" marR="0" indent="-342900" algn="l" defTabSz="914400" rtl="0" eaLnBrk="1" fontAlgn="base" latinLnBrk="0" hangingPunct="1">
                  <a:lnSpc>
                    <a:spcPct val="100000"/>
                  </a:lnSpc>
                  <a:spcBef>
                    <a:spcPct val="20000"/>
                  </a:spcBef>
                  <a:spcAft>
                    <a:spcPct val="0"/>
                  </a:spcAft>
                  <a:buClrTx/>
                  <a:buSzPct val="60000"/>
                  <a:buFontTx/>
                  <a:buBlip>
                    <a:blip r:embed="rId4"/>
                  </a:buBlip>
                  <a:tabLst/>
                </a:pPr>
                <a:endParaRPr kumimoji="0" lang="en-GB" sz="3200" b="0" i="0" u="none" strike="noStrike" cap="none" normalizeH="0" baseline="0" smtClean="0">
                  <a:ln>
                    <a:noFill/>
                  </a:ln>
                  <a:solidFill>
                    <a:srgbClr val="055685"/>
                  </a:solidFill>
                  <a:effectLst/>
                  <a:latin typeface="Calibri" pitchFamily="34" charset="0"/>
                </a:endParaRPr>
              </a:p>
            </p:txBody>
          </p:sp>
          <p:sp>
            <p:nvSpPr>
              <p:cNvPr id="21" name="Oval 20"/>
              <p:cNvSpPr/>
              <p:nvPr/>
            </p:nvSpPr>
            <p:spPr bwMode="auto">
              <a:xfrm>
                <a:off x="5344934" y="2405650"/>
                <a:ext cx="180000" cy="180000"/>
              </a:xfrm>
              <a:prstGeom prst="ellipse">
                <a:avLst/>
              </a:prstGeom>
              <a:ln>
                <a:solidFill>
                  <a:srgbClr val="00B050"/>
                </a:solidFill>
              </a:ln>
              <a:extLst/>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rtlCol="0" anchor="t" anchorCtr="0" compatLnSpc="1">
                <a:prstTxWarp prst="textNoShape">
                  <a:avLst/>
                </a:prstTxWarp>
              </a:bodyPr>
              <a:lstStyle/>
              <a:p>
                <a:pPr marL="342900" marR="0" indent="-342900" algn="l" defTabSz="914400" rtl="0" eaLnBrk="1" fontAlgn="base" latinLnBrk="0" hangingPunct="1">
                  <a:lnSpc>
                    <a:spcPct val="100000"/>
                  </a:lnSpc>
                  <a:spcBef>
                    <a:spcPct val="20000"/>
                  </a:spcBef>
                  <a:spcAft>
                    <a:spcPct val="0"/>
                  </a:spcAft>
                  <a:buClrTx/>
                  <a:buSzPct val="60000"/>
                  <a:buFontTx/>
                  <a:buBlip>
                    <a:blip r:embed="rId4"/>
                  </a:buBlip>
                  <a:tabLst/>
                </a:pPr>
                <a:endParaRPr kumimoji="0" lang="en-GB" sz="3200" b="0" i="0" u="none" strike="noStrike" cap="none" normalizeH="0" baseline="0" smtClean="0">
                  <a:ln>
                    <a:noFill/>
                  </a:ln>
                  <a:solidFill>
                    <a:srgbClr val="055685"/>
                  </a:solidFill>
                  <a:effectLst/>
                  <a:latin typeface="Calibri" pitchFamily="34" charset="0"/>
                </a:endParaRPr>
              </a:p>
            </p:txBody>
          </p:sp>
          <p:sp>
            <p:nvSpPr>
              <p:cNvPr id="22" name="Rectangle 21"/>
              <p:cNvSpPr/>
              <p:nvPr/>
            </p:nvSpPr>
            <p:spPr bwMode="auto">
              <a:xfrm>
                <a:off x="5164894" y="2234304"/>
                <a:ext cx="264154" cy="540001"/>
              </a:xfrm>
              <a:prstGeom prst="rect">
                <a:avLst/>
              </a:prstGeom>
              <a:ln>
                <a:solidFill>
                  <a:srgbClr val="FFFFFF"/>
                </a:solidFill>
              </a:ln>
              <a:extLst/>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rtlCol="0" anchor="t" anchorCtr="0" compatLnSpc="1">
                <a:prstTxWarp prst="textNoShape">
                  <a:avLst/>
                </a:prstTxWarp>
              </a:bodyPr>
              <a:lstStyle/>
              <a:p>
                <a:pPr marL="342900" marR="0" indent="-342900" algn="l" defTabSz="914400" rtl="0" eaLnBrk="1" fontAlgn="base" latinLnBrk="0" hangingPunct="1">
                  <a:lnSpc>
                    <a:spcPct val="100000"/>
                  </a:lnSpc>
                  <a:spcBef>
                    <a:spcPct val="20000"/>
                  </a:spcBef>
                  <a:spcAft>
                    <a:spcPct val="0"/>
                  </a:spcAft>
                  <a:buClrTx/>
                  <a:buSzPct val="60000"/>
                  <a:buFontTx/>
                  <a:buBlip>
                    <a:blip r:embed="rId4"/>
                  </a:buBlip>
                  <a:tabLst/>
                </a:pPr>
                <a:endParaRPr kumimoji="0" lang="en-GB" sz="3200" b="0" i="0" u="none" strike="noStrike" cap="none" normalizeH="0" baseline="0" smtClean="0">
                  <a:ln>
                    <a:noFill/>
                  </a:ln>
                  <a:solidFill>
                    <a:srgbClr val="055685"/>
                  </a:solidFill>
                  <a:effectLst/>
                  <a:latin typeface="Calibri" pitchFamily="34" charset="0"/>
                </a:endParaRPr>
              </a:p>
            </p:txBody>
          </p:sp>
          <p:sp>
            <p:nvSpPr>
              <p:cNvPr id="23" name="Rectangle 22"/>
              <p:cNvSpPr/>
              <p:nvPr/>
            </p:nvSpPr>
            <p:spPr bwMode="auto">
              <a:xfrm>
                <a:off x="5448208" y="2523940"/>
                <a:ext cx="340840" cy="250365"/>
              </a:xfrm>
              <a:prstGeom prst="rect">
                <a:avLst/>
              </a:prstGeom>
              <a:ln>
                <a:solidFill>
                  <a:srgbClr val="FFFFFF"/>
                </a:solidFill>
              </a:ln>
              <a:extLst/>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rtlCol="0" anchor="t" anchorCtr="0" compatLnSpc="1">
                <a:prstTxWarp prst="textNoShape">
                  <a:avLst/>
                </a:prstTxWarp>
              </a:bodyPr>
              <a:lstStyle/>
              <a:p>
                <a:pPr marL="342900" marR="0" indent="-342900" algn="l" defTabSz="914400" rtl="0" eaLnBrk="1" fontAlgn="base" latinLnBrk="0" hangingPunct="1">
                  <a:lnSpc>
                    <a:spcPct val="100000"/>
                  </a:lnSpc>
                  <a:spcBef>
                    <a:spcPct val="20000"/>
                  </a:spcBef>
                  <a:spcAft>
                    <a:spcPct val="0"/>
                  </a:spcAft>
                  <a:buClrTx/>
                  <a:buSzPct val="60000"/>
                  <a:buFontTx/>
                  <a:buBlip>
                    <a:blip r:embed="rId4"/>
                  </a:buBlip>
                  <a:tabLst/>
                </a:pPr>
                <a:endParaRPr kumimoji="0" lang="en-GB" sz="3200" b="0" i="0" u="none" strike="noStrike" cap="none" normalizeH="0" baseline="0" smtClean="0">
                  <a:ln>
                    <a:noFill/>
                  </a:ln>
                  <a:solidFill>
                    <a:srgbClr val="055685"/>
                  </a:solidFill>
                  <a:effectLst/>
                  <a:latin typeface="Calibri" pitchFamily="34" charset="0"/>
                </a:endParaRPr>
              </a:p>
            </p:txBody>
          </p:sp>
        </p:grpSp>
        <p:grpSp>
          <p:nvGrpSpPr>
            <p:cNvPr id="9" name="Group 8"/>
            <p:cNvGrpSpPr/>
            <p:nvPr/>
          </p:nvGrpSpPr>
          <p:grpSpPr>
            <a:xfrm>
              <a:off x="7476238" y="4149080"/>
              <a:ext cx="624154" cy="540001"/>
              <a:chOff x="5164894" y="2234304"/>
              <a:chExt cx="624154" cy="540001"/>
            </a:xfrm>
          </p:grpSpPr>
          <p:sp>
            <p:nvSpPr>
              <p:cNvPr id="14" name="Oval 13"/>
              <p:cNvSpPr/>
              <p:nvPr/>
            </p:nvSpPr>
            <p:spPr bwMode="auto">
              <a:xfrm>
                <a:off x="5164894" y="2234305"/>
                <a:ext cx="540000" cy="540000"/>
              </a:xfrm>
              <a:prstGeom prst="ellipse">
                <a:avLst/>
              </a:prstGeom>
              <a:ln>
                <a:solidFill>
                  <a:srgbClr val="00B050"/>
                </a:solidFill>
              </a:ln>
              <a:extLst/>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rtlCol="0" anchor="t" anchorCtr="0" compatLnSpc="1">
                <a:prstTxWarp prst="textNoShape">
                  <a:avLst/>
                </a:prstTxWarp>
              </a:bodyPr>
              <a:lstStyle/>
              <a:p>
                <a:pPr marL="342900" marR="0" indent="-342900" algn="l" defTabSz="914400" rtl="0" eaLnBrk="1" fontAlgn="base" latinLnBrk="0" hangingPunct="1">
                  <a:lnSpc>
                    <a:spcPct val="100000"/>
                  </a:lnSpc>
                  <a:spcBef>
                    <a:spcPct val="20000"/>
                  </a:spcBef>
                  <a:spcAft>
                    <a:spcPct val="0"/>
                  </a:spcAft>
                  <a:buClrTx/>
                  <a:buSzPct val="60000"/>
                  <a:buFontTx/>
                  <a:buBlip>
                    <a:blip r:embed="rId4"/>
                  </a:buBlip>
                  <a:tabLst/>
                </a:pPr>
                <a:endParaRPr kumimoji="0" lang="en-GB" sz="3200" b="0" i="0" u="none" strike="noStrike" cap="none" normalizeH="0" baseline="0" smtClean="0">
                  <a:ln>
                    <a:noFill/>
                  </a:ln>
                  <a:solidFill>
                    <a:srgbClr val="055685"/>
                  </a:solidFill>
                  <a:effectLst/>
                  <a:latin typeface="Calibri" pitchFamily="34" charset="0"/>
                </a:endParaRPr>
              </a:p>
            </p:txBody>
          </p:sp>
          <p:sp>
            <p:nvSpPr>
              <p:cNvPr id="15" name="Oval 14"/>
              <p:cNvSpPr/>
              <p:nvPr/>
            </p:nvSpPr>
            <p:spPr bwMode="auto">
              <a:xfrm>
                <a:off x="5249048" y="2321752"/>
                <a:ext cx="360000" cy="360000"/>
              </a:xfrm>
              <a:prstGeom prst="ellipse">
                <a:avLst/>
              </a:prstGeom>
              <a:ln>
                <a:solidFill>
                  <a:srgbClr val="00B050"/>
                </a:solidFill>
              </a:ln>
              <a:extLst/>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rtlCol="0" anchor="t" anchorCtr="0" compatLnSpc="1">
                <a:prstTxWarp prst="textNoShape">
                  <a:avLst/>
                </a:prstTxWarp>
              </a:bodyPr>
              <a:lstStyle/>
              <a:p>
                <a:pPr marL="342900" marR="0" indent="-342900" algn="l" defTabSz="914400" rtl="0" eaLnBrk="1" fontAlgn="base" latinLnBrk="0" hangingPunct="1">
                  <a:lnSpc>
                    <a:spcPct val="100000"/>
                  </a:lnSpc>
                  <a:spcBef>
                    <a:spcPct val="20000"/>
                  </a:spcBef>
                  <a:spcAft>
                    <a:spcPct val="0"/>
                  </a:spcAft>
                  <a:buClrTx/>
                  <a:buSzPct val="60000"/>
                  <a:buFontTx/>
                  <a:buBlip>
                    <a:blip r:embed="rId4"/>
                  </a:buBlip>
                  <a:tabLst/>
                </a:pPr>
                <a:endParaRPr kumimoji="0" lang="en-GB" sz="3200" b="0" i="0" u="none" strike="noStrike" cap="none" normalizeH="0" baseline="0" smtClean="0">
                  <a:ln>
                    <a:noFill/>
                  </a:ln>
                  <a:solidFill>
                    <a:srgbClr val="055685"/>
                  </a:solidFill>
                  <a:effectLst/>
                  <a:latin typeface="Calibri" pitchFamily="34" charset="0"/>
                </a:endParaRPr>
              </a:p>
            </p:txBody>
          </p:sp>
          <p:sp>
            <p:nvSpPr>
              <p:cNvPr id="16" name="Oval 15"/>
              <p:cNvSpPr/>
              <p:nvPr/>
            </p:nvSpPr>
            <p:spPr bwMode="auto">
              <a:xfrm>
                <a:off x="5344934" y="2405650"/>
                <a:ext cx="180000" cy="180000"/>
              </a:xfrm>
              <a:prstGeom prst="ellipse">
                <a:avLst/>
              </a:prstGeom>
              <a:ln>
                <a:solidFill>
                  <a:srgbClr val="00B050"/>
                </a:solidFill>
              </a:ln>
              <a:extLst/>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rtlCol="0" anchor="t" anchorCtr="0" compatLnSpc="1">
                <a:prstTxWarp prst="textNoShape">
                  <a:avLst/>
                </a:prstTxWarp>
              </a:bodyPr>
              <a:lstStyle/>
              <a:p>
                <a:pPr marL="342900" marR="0" indent="-342900" algn="l" defTabSz="914400" rtl="0" eaLnBrk="1" fontAlgn="base" latinLnBrk="0" hangingPunct="1">
                  <a:lnSpc>
                    <a:spcPct val="100000"/>
                  </a:lnSpc>
                  <a:spcBef>
                    <a:spcPct val="20000"/>
                  </a:spcBef>
                  <a:spcAft>
                    <a:spcPct val="0"/>
                  </a:spcAft>
                  <a:buClrTx/>
                  <a:buSzPct val="60000"/>
                  <a:buFontTx/>
                  <a:buBlip>
                    <a:blip r:embed="rId4"/>
                  </a:buBlip>
                  <a:tabLst/>
                </a:pPr>
                <a:endParaRPr kumimoji="0" lang="en-GB" sz="3200" b="0" i="0" u="none" strike="noStrike" cap="none" normalizeH="0" baseline="0" smtClean="0">
                  <a:ln>
                    <a:noFill/>
                  </a:ln>
                  <a:solidFill>
                    <a:srgbClr val="055685"/>
                  </a:solidFill>
                  <a:effectLst/>
                  <a:latin typeface="Calibri" pitchFamily="34" charset="0"/>
                </a:endParaRPr>
              </a:p>
            </p:txBody>
          </p:sp>
          <p:sp>
            <p:nvSpPr>
              <p:cNvPr id="17" name="Rectangle 16"/>
              <p:cNvSpPr/>
              <p:nvPr/>
            </p:nvSpPr>
            <p:spPr bwMode="auto">
              <a:xfrm>
                <a:off x="5164894" y="2234304"/>
                <a:ext cx="264154" cy="540001"/>
              </a:xfrm>
              <a:prstGeom prst="rect">
                <a:avLst/>
              </a:prstGeom>
              <a:ln>
                <a:solidFill>
                  <a:srgbClr val="FFFFFF"/>
                </a:solidFill>
              </a:ln>
              <a:extLst/>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rtlCol="0" anchor="t" anchorCtr="0" compatLnSpc="1">
                <a:prstTxWarp prst="textNoShape">
                  <a:avLst/>
                </a:prstTxWarp>
              </a:bodyPr>
              <a:lstStyle/>
              <a:p>
                <a:pPr marL="342900" marR="0" indent="-342900" algn="l" defTabSz="914400" rtl="0" eaLnBrk="1" fontAlgn="base" latinLnBrk="0" hangingPunct="1">
                  <a:lnSpc>
                    <a:spcPct val="100000"/>
                  </a:lnSpc>
                  <a:spcBef>
                    <a:spcPct val="20000"/>
                  </a:spcBef>
                  <a:spcAft>
                    <a:spcPct val="0"/>
                  </a:spcAft>
                  <a:buClrTx/>
                  <a:buSzPct val="60000"/>
                  <a:buFontTx/>
                  <a:buBlip>
                    <a:blip r:embed="rId4"/>
                  </a:buBlip>
                  <a:tabLst/>
                </a:pPr>
                <a:endParaRPr kumimoji="0" lang="en-GB" sz="3200" b="0" i="0" u="none" strike="noStrike" cap="none" normalizeH="0" baseline="0" smtClean="0">
                  <a:ln>
                    <a:noFill/>
                  </a:ln>
                  <a:solidFill>
                    <a:srgbClr val="055685"/>
                  </a:solidFill>
                  <a:effectLst/>
                  <a:latin typeface="Calibri" pitchFamily="34" charset="0"/>
                </a:endParaRPr>
              </a:p>
            </p:txBody>
          </p:sp>
          <p:sp>
            <p:nvSpPr>
              <p:cNvPr id="18" name="Rectangle 17"/>
              <p:cNvSpPr/>
              <p:nvPr/>
            </p:nvSpPr>
            <p:spPr bwMode="auto">
              <a:xfrm>
                <a:off x="5448208" y="2523940"/>
                <a:ext cx="340840" cy="250365"/>
              </a:xfrm>
              <a:prstGeom prst="rect">
                <a:avLst/>
              </a:prstGeom>
              <a:ln>
                <a:solidFill>
                  <a:srgbClr val="FFFFFF"/>
                </a:solidFill>
              </a:ln>
              <a:extLst/>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rtlCol="0" anchor="t" anchorCtr="0" compatLnSpc="1">
                <a:prstTxWarp prst="textNoShape">
                  <a:avLst/>
                </a:prstTxWarp>
              </a:bodyPr>
              <a:lstStyle/>
              <a:p>
                <a:pPr marL="342900" marR="0" indent="-342900" algn="l" defTabSz="914400" rtl="0" eaLnBrk="1" fontAlgn="base" latinLnBrk="0" hangingPunct="1">
                  <a:lnSpc>
                    <a:spcPct val="100000"/>
                  </a:lnSpc>
                  <a:spcBef>
                    <a:spcPct val="20000"/>
                  </a:spcBef>
                  <a:spcAft>
                    <a:spcPct val="0"/>
                  </a:spcAft>
                  <a:buClrTx/>
                  <a:buSzPct val="60000"/>
                  <a:buFontTx/>
                  <a:buBlip>
                    <a:blip r:embed="rId4"/>
                  </a:buBlip>
                  <a:tabLst/>
                </a:pPr>
                <a:endParaRPr kumimoji="0" lang="en-GB" sz="3200" b="0" i="0" u="none" strike="noStrike" cap="none" normalizeH="0" baseline="0" smtClean="0">
                  <a:ln>
                    <a:noFill/>
                  </a:ln>
                  <a:solidFill>
                    <a:srgbClr val="055685"/>
                  </a:solidFill>
                  <a:effectLst/>
                  <a:latin typeface="Calibri" pitchFamily="34" charset="0"/>
                </a:endParaRPr>
              </a:p>
            </p:txBody>
          </p:sp>
        </p:grpSp>
        <p:pic>
          <p:nvPicPr>
            <p:cNvPr id="10" name="Picture 2" descr="See the source image"/>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7684576" y="3253769"/>
              <a:ext cx="1623093" cy="1079898"/>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2" descr="See the source image"/>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7223338" y="4205263"/>
              <a:ext cx="714063" cy="1009804"/>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27" name="Group 26"/>
          <p:cNvGrpSpPr/>
          <p:nvPr/>
        </p:nvGrpSpPr>
        <p:grpSpPr>
          <a:xfrm>
            <a:off x="6639179" y="4575213"/>
            <a:ext cx="2063055" cy="400110"/>
            <a:chOff x="5729285" y="5972491"/>
            <a:chExt cx="2169361" cy="400110"/>
          </a:xfrm>
        </p:grpSpPr>
        <p:sp>
          <p:nvSpPr>
            <p:cNvPr id="28" name="Rectangle 27"/>
            <p:cNvSpPr/>
            <p:nvPr/>
          </p:nvSpPr>
          <p:spPr bwMode="auto">
            <a:xfrm>
              <a:off x="5729285" y="6035773"/>
              <a:ext cx="2082545" cy="273547"/>
            </a:xfrm>
            <a:prstGeom prst="rect">
              <a:avLst/>
            </a:prstGeom>
            <a:ln/>
            <a:extLst/>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rtlCol="0" anchor="t" anchorCtr="0" compatLnSpc="1">
              <a:prstTxWarp prst="textNoShape">
                <a:avLst/>
              </a:prstTxWarp>
            </a:bodyPr>
            <a:lstStyle/>
            <a:p>
              <a:pPr marL="342900" marR="0" indent="-342900" algn="l" defTabSz="914400" rtl="0" eaLnBrk="1" fontAlgn="base" latinLnBrk="0" hangingPunct="1">
                <a:lnSpc>
                  <a:spcPct val="100000"/>
                </a:lnSpc>
                <a:spcBef>
                  <a:spcPct val="20000"/>
                </a:spcBef>
                <a:spcAft>
                  <a:spcPct val="0"/>
                </a:spcAft>
                <a:buClrTx/>
                <a:buSzPct val="60000"/>
                <a:buFontTx/>
                <a:buBlip>
                  <a:blip r:embed="rId4"/>
                </a:buBlip>
                <a:tabLst/>
              </a:pPr>
              <a:endParaRPr kumimoji="0" lang="en-GB" sz="3200" b="0" i="0" u="none" strike="noStrike" cap="none" normalizeH="0" baseline="0" smtClean="0">
                <a:ln>
                  <a:noFill/>
                </a:ln>
                <a:solidFill>
                  <a:srgbClr val="055685"/>
                </a:solidFill>
                <a:effectLst/>
                <a:latin typeface="Calibri" pitchFamily="34" charset="0"/>
              </a:endParaRPr>
            </a:p>
          </p:txBody>
        </p:sp>
        <p:sp>
          <p:nvSpPr>
            <p:cNvPr id="29" name="TextBox 28"/>
            <p:cNvSpPr txBox="1"/>
            <p:nvPr/>
          </p:nvSpPr>
          <p:spPr>
            <a:xfrm>
              <a:off x="5729287" y="5972491"/>
              <a:ext cx="2169359" cy="400110"/>
            </a:xfrm>
            <a:prstGeom prst="rect">
              <a:avLst/>
            </a:prstGeom>
            <a:noFill/>
          </p:spPr>
          <p:txBody>
            <a:bodyPr wrap="square" rtlCol="0">
              <a:spAutoFit/>
            </a:bodyPr>
            <a:lstStyle/>
            <a:p>
              <a:pPr>
                <a:buNone/>
              </a:pPr>
              <a:r>
                <a:rPr lang="en-GB" sz="2000" dirty="0"/>
                <a:t> </a:t>
              </a:r>
              <a:r>
                <a:rPr lang="en-US" sz="2000" b="1" dirty="0"/>
                <a:t>FIN87astrdge12k</a:t>
              </a:r>
              <a:endParaRPr lang="en-GB" sz="2000" dirty="0"/>
            </a:p>
          </p:txBody>
        </p:sp>
      </p:grpSp>
    </p:spTree>
    <p:extLst>
      <p:ext uri="{BB962C8B-B14F-4D97-AF65-F5344CB8AC3E}">
        <p14:creationId xmlns:p14="http://schemas.microsoft.com/office/powerpoint/2010/main" val="19964951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4" end="4"/>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5" end="5"/>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6" end="6"/>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7" end="7"/>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8" end="8"/>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7"/>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3">
                                            <p:txEl>
                                              <p:pRg st="10" end="10"/>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2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6"/>
          </p:nvPr>
        </p:nvSpPr>
        <p:spPr/>
        <p:txBody>
          <a:bodyPr/>
          <a:lstStyle/>
          <a:p>
            <a:r>
              <a:rPr lang="en-GB" sz="3200" dirty="0"/>
              <a:t>Flexibility  for Member States</a:t>
            </a:r>
            <a:endParaRPr lang="en-GB" sz="3000" dirty="0"/>
          </a:p>
        </p:txBody>
      </p:sp>
      <p:pic>
        <p:nvPicPr>
          <p:cNvPr id="31" name="Grafik 6"/>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740651" y="1203082"/>
            <a:ext cx="6064693" cy="3434514"/>
          </a:xfrm>
          <a:prstGeom prst="rect">
            <a:avLst/>
          </a:prstGeom>
        </p:spPr>
      </p:pic>
      <p:sp>
        <p:nvSpPr>
          <p:cNvPr id="32" name="Content Placeholder 2"/>
          <p:cNvSpPr txBox="1">
            <a:spLocks/>
          </p:cNvSpPr>
          <p:nvPr/>
        </p:nvSpPr>
        <p:spPr bwMode="auto">
          <a:xfrm>
            <a:off x="1668170" y="778740"/>
            <a:ext cx="6137174" cy="5146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SzPct val="80000"/>
              <a:buFont typeface="Arial" panose="020B0604020202020204" pitchFamily="34" charset="0"/>
              <a:buChar char="•"/>
              <a:defRPr sz="2400">
                <a:solidFill>
                  <a:srgbClr val="055685"/>
                </a:solidFill>
                <a:latin typeface="+mn-lt"/>
                <a:ea typeface="+mn-ea"/>
                <a:cs typeface="+mn-cs"/>
              </a:defRPr>
            </a:lvl1pPr>
            <a:lvl2pPr marL="742950" indent="-285750" algn="l" rtl="0" eaLnBrk="0" fontAlgn="base" hangingPunct="0">
              <a:spcBef>
                <a:spcPct val="20000"/>
              </a:spcBef>
              <a:spcAft>
                <a:spcPct val="0"/>
              </a:spcAft>
              <a:buSzPct val="80000"/>
              <a:buFont typeface="Arial" panose="020B0604020202020204" pitchFamily="34" charset="0"/>
              <a:buChar char="•"/>
              <a:defRPr sz="2000">
                <a:solidFill>
                  <a:srgbClr val="055685"/>
                </a:solidFill>
                <a:latin typeface="+mn-lt"/>
              </a:defRPr>
            </a:lvl2pPr>
            <a:lvl3pPr marL="1143000" indent="-228600" algn="l" rtl="0" eaLnBrk="0" fontAlgn="base" hangingPunct="0">
              <a:spcBef>
                <a:spcPct val="20000"/>
              </a:spcBef>
              <a:spcAft>
                <a:spcPct val="0"/>
              </a:spcAft>
              <a:buSzPct val="80000"/>
              <a:buFont typeface="Arial" panose="020B0604020202020204" pitchFamily="34" charset="0"/>
              <a:buChar char="•"/>
              <a:defRPr sz="1800">
                <a:solidFill>
                  <a:srgbClr val="055685"/>
                </a:solidFill>
                <a:latin typeface="+mn-lt"/>
              </a:defRPr>
            </a:lvl3pPr>
            <a:lvl4pPr marL="1600200" indent="-228600" algn="l" rtl="0" eaLnBrk="0" fontAlgn="base" hangingPunct="0">
              <a:spcBef>
                <a:spcPct val="20000"/>
              </a:spcBef>
              <a:spcAft>
                <a:spcPct val="0"/>
              </a:spcAft>
              <a:buSzPct val="80000"/>
              <a:buFont typeface="Arial" panose="020B0604020202020204" pitchFamily="34" charset="0"/>
              <a:buChar char="•"/>
              <a:defRPr sz="1600">
                <a:solidFill>
                  <a:srgbClr val="055685"/>
                </a:solidFill>
                <a:latin typeface="+mn-lt"/>
              </a:defRPr>
            </a:lvl4pPr>
            <a:lvl5pPr marL="2057400" indent="-228600" algn="l" rtl="0" eaLnBrk="0" fontAlgn="base" hangingPunct="0">
              <a:spcBef>
                <a:spcPct val="20000"/>
              </a:spcBef>
              <a:spcAft>
                <a:spcPct val="0"/>
              </a:spcAft>
              <a:buSzPct val="80000"/>
              <a:buFont typeface="Arial" panose="020B0604020202020204" pitchFamily="34" charset="0"/>
              <a:buChar char="•"/>
              <a:defRPr sz="1600">
                <a:solidFill>
                  <a:srgbClr val="055685"/>
                </a:solidFill>
                <a:latin typeface="+mn-lt"/>
              </a:defRPr>
            </a:lvl5pPr>
            <a:lvl6pPr marL="2514600" indent="-228600" algn="l" rtl="0" fontAlgn="base">
              <a:spcBef>
                <a:spcPct val="20000"/>
              </a:spcBef>
              <a:spcAft>
                <a:spcPct val="0"/>
              </a:spcAft>
              <a:buSzPct val="80000"/>
              <a:buBlip>
                <a:blip r:embed="rId4"/>
              </a:buBlip>
              <a:defRPr sz="2000">
                <a:solidFill>
                  <a:srgbClr val="055685"/>
                </a:solidFill>
                <a:latin typeface="+mn-lt"/>
              </a:defRPr>
            </a:lvl6pPr>
            <a:lvl7pPr marL="2971800" indent="-228600" algn="l" rtl="0" fontAlgn="base">
              <a:spcBef>
                <a:spcPct val="20000"/>
              </a:spcBef>
              <a:spcAft>
                <a:spcPct val="0"/>
              </a:spcAft>
              <a:buSzPct val="80000"/>
              <a:buBlip>
                <a:blip r:embed="rId4"/>
              </a:buBlip>
              <a:defRPr sz="2000">
                <a:solidFill>
                  <a:srgbClr val="055685"/>
                </a:solidFill>
                <a:latin typeface="+mn-lt"/>
              </a:defRPr>
            </a:lvl7pPr>
            <a:lvl8pPr marL="3429000" indent="-228600" algn="l" rtl="0" fontAlgn="base">
              <a:spcBef>
                <a:spcPct val="20000"/>
              </a:spcBef>
              <a:spcAft>
                <a:spcPct val="0"/>
              </a:spcAft>
              <a:buSzPct val="80000"/>
              <a:buBlip>
                <a:blip r:embed="rId4"/>
              </a:buBlip>
              <a:defRPr sz="2000">
                <a:solidFill>
                  <a:srgbClr val="055685"/>
                </a:solidFill>
                <a:latin typeface="+mn-lt"/>
              </a:defRPr>
            </a:lvl8pPr>
            <a:lvl9pPr marL="3886200" indent="-228600" algn="l" rtl="0" fontAlgn="base">
              <a:spcBef>
                <a:spcPct val="20000"/>
              </a:spcBef>
              <a:spcAft>
                <a:spcPct val="0"/>
              </a:spcAft>
              <a:buSzPct val="80000"/>
              <a:buBlip>
                <a:blip r:embed="rId4"/>
              </a:buBlip>
              <a:defRPr sz="2000">
                <a:solidFill>
                  <a:srgbClr val="055685"/>
                </a:solidFill>
                <a:latin typeface="+mn-lt"/>
              </a:defRPr>
            </a:lvl9pPr>
          </a:lstStyle>
          <a:p>
            <a:pPr marL="0" indent="0">
              <a:buNone/>
            </a:pPr>
            <a:r>
              <a:rPr lang="en-GB" b="1" kern="0" dirty="0" smtClean="0"/>
              <a:t>Geographical zones defined by Member States       </a:t>
            </a:r>
          </a:p>
        </p:txBody>
      </p:sp>
      <p:sp>
        <p:nvSpPr>
          <p:cNvPr id="33" name="Content Placeholder 2"/>
          <p:cNvSpPr txBox="1">
            <a:spLocks/>
          </p:cNvSpPr>
          <p:nvPr/>
        </p:nvSpPr>
        <p:spPr bwMode="auto">
          <a:xfrm>
            <a:off x="1496635" y="4583935"/>
            <a:ext cx="6552727" cy="5146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SzPct val="80000"/>
              <a:buFont typeface="Arial" panose="020B0604020202020204" pitchFamily="34" charset="0"/>
              <a:buChar char="•"/>
              <a:defRPr sz="2400">
                <a:solidFill>
                  <a:srgbClr val="055685"/>
                </a:solidFill>
                <a:latin typeface="+mn-lt"/>
                <a:ea typeface="+mn-ea"/>
                <a:cs typeface="+mn-cs"/>
              </a:defRPr>
            </a:lvl1pPr>
            <a:lvl2pPr marL="742950" indent="-285750" algn="l" rtl="0" eaLnBrk="0" fontAlgn="base" hangingPunct="0">
              <a:spcBef>
                <a:spcPct val="20000"/>
              </a:spcBef>
              <a:spcAft>
                <a:spcPct val="0"/>
              </a:spcAft>
              <a:buSzPct val="80000"/>
              <a:buFont typeface="Arial" panose="020B0604020202020204" pitchFamily="34" charset="0"/>
              <a:buChar char="•"/>
              <a:defRPr sz="2000">
                <a:solidFill>
                  <a:srgbClr val="055685"/>
                </a:solidFill>
                <a:latin typeface="+mn-lt"/>
              </a:defRPr>
            </a:lvl2pPr>
            <a:lvl3pPr marL="1143000" indent="-228600" algn="l" rtl="0" eaLnBrk="0" fontAlgn="base" hangingPunct="0">
              <a:spcBef>
                <a:spcPct val="20000"/>
              </a:spcBef>
              <a:spcAft>
                <a:spcPct val="0"/>
              </a:spcAft>
              <a:buSzPct val="80000"/>
              <a:buFont typeface="Arial" panose="020B0604020202020204" pitchFamily="34" charset="0"/>
              <a:buChar char="•"/>
              <a:defRPr sz="1800">
                <a:solidFill>
                  <a:srgbClr val="055685"/>
                </a:solidFill>
                <a:latin typeface="+mn-lt"/>
              </a:defRPr>
            </a:lvl3pPr>
            <a:lvl4pPr marL="1600200" indent="-228600" algn="l" rtl="0" eaLnBrk="0" fontAlgn="base" hangingPunct="0">
              <a:spcBef>
                <a:spcPct val="20000"/>
              </a:spcBef>
              <a:spcAft>
                <a:spcPct val="0"/>
              </a:spcAft>
              <a:buSzPct val="80000"/>
              <a:buFont typeface="Arial" panose="020B0604020202020204" pitchFamily="34" charset="0"/>
              <a:buChar char="•"/>
              <a:defRPr sz="1600">
                <a:solidFill>
                  <a:srgbClr val="055685"/>
                </a:solidFill>
                <a:latin typeface="+mn-lt"/>
              </a:defRPr>
            </a:lvl4pPr>
            <a:lvl5pPr marL="2057400" indent="-228600" algn="l" rtl="0" eaLnBrk="0" fontAlgn="base" hangingPunct="0">
              <a:spcBef>
                <a:spcPct val="20000"/>
              </a:spcBef>
              <a:spcAft>
                <a:spcPct val="0"/>
              </a:spcAft>
              <a:buSzPct val="80000"/>
              <a:buFont typeface="Arial" panose="020B0604020202020204" pitchFamily="34" charset="0"/>
              <a:buChar char="•"/>
              <a:defRPr sz="1600">
                <a:solidFill>
                  <a:srgbClr val="055685"/>
                </a:solidFill>
                <a:latin typeface="+mn-lt"/>
              </a:defRPr>
            </a:lvl5pPr>
            <a:lvl6pPr marL="2514600" indent="-228600" algn="l" rtl="0" fontAlgn="base">
              <a:spcBef>
                <a:spcPct val="20000"/>
              </a:spcBef>
              <a:spcAft>
                <a:spcPct val="0"/>
              </a:spcAft>
              <a:buSzPct val="80000"/>
              <a:buBlip>
                <a:blip r:embed="rId4"/>
              </a:buBlip>
              <a:defRPr sz="2000">
                <a:solidFill>
                  <a:srgbClr val="055685"/>
                </a:solidFill>
                <a:latin typeface="+mn-lt"/>
              </a:defRPr>
            </a:lvl6pPr>
            <a:lvl7pPr marL="2971800" indent="-228600" algn="l" rtl="0" fontAlgn="base">
              <a:spcBef>
                <a:spcPct val="20000"/>
              </a:spcBef>
              <a:spcAft>
                <a:spcPct val="0"/>
              </a:spcAft>
              <a:buSzPct val="80000"/>
              <a:buBlip>
                <a:blip r:embed="rId4"/>
              </a:buBlip>
              <a:defRPr sz="2000">
                <a:solidFill>
                  <a:srgbClr val="055685"/>
                </a:solidFill>
                <a:latin typeface="+mn-lt"/>
              </a:defRPr>
            </a:lvl7pPr>
            <a:lvl8pPr marL="3429000" indent="-228600" algn="l" rtl="0" fontAlgn="base">
              <a:spcBef>
                <a:spcPct val="20000"/>
              </a:spcBef>
              <a:spcAft>
                <a:spcPct val="0"/>
              </a:spcAft>
              <a:buSzPct val="80000"/>
              <a:buBlip>
                <a:blip r:embed="rId4"/>
              </a:buBlip>
              <a:defRPr sz="2000">
                <a:solidFill>
                  <a:srgbClr val="055685"/>
                </a:solidFill>
                <a:latin typeface="+mn-lt"/>
              </a:defRPr>
            </a:lvl8pPr>
            <a:lvl9pPr marL="3886200" indent="-228600" algn="l" rtl="0" fontAlgn="base">
              <a:spcBef>
                <a:spcPct val="20000"/>
              </a:spcBef>
              <a:spcAft>
                <a:spcPct val="0"/>
              </a:spcAft>
              <a:buSzPct val="80000"/>
              <a:buBlip>
                <a:blip r:embed="rId4"/>
              </a:buBlip>
              <a:defRPr sz="2000">
                <a:solidFill>
                  <a:srgbClr val="055685"/>
                </a:solidFill>
                <a:latin typeface="+mn-lt"/>
              </a:defRPr>
            </a:lvl9pPr>
          </a:lstStyle>
          <a:p>
            <a:pPr marL="0" indent="0">
              <a:buNone/>
            </a:pPr>
            <a:r>
              <a:rPr lang="en-GB" kern="0" dirty="0" smtClean="0"/>
              <a:t>Geo-awareness on drones to support remote pilots</a:t>
            </a:r>
          </a:p>
        </p:txBody>
      </p:sp>
      <p:sp>
        <p:nvSpPr>
          <p:cNvPr id="34" name="TextBox 33"/>
          <p:cNvSpPr txBox="1"/>
          <p:nvPr/>
        </p:nvSpPr>
        <p:spPr>
          <a:xfrm>
            <a:off x="2203489" y="2330434"/>
            <a:ext cx="1991991" cy="1179810"/>
          </a:xfrm>
          <a:prstGeom prst="rect">
            <a:avLst/>
          </a:prstGeom>
          <a:solidFill>
            <a:srgbClr val="F9F8D9"/>
          </a:solidFill>
        </p:spPr>
        <p:txBody>
          <a:bodyPr wrap="square" rtlCol="0">
            <a:spAutoFit/>
          </a:bodyPr>
          <a:lstStyle/>
          <a:p>
            <a:pPr marL="177800" indent="-177800">
              <a:spcBef>
                <a:spcPts val="200"/>
              </a:spcBef>
              <a:buFont typeface="Wingdings" panose="05000000000000000000" pitchFamily="2" charset="2"/>
              <a:buChar char="§"/>
            </a:pPr>
            <a:r>
              <a:rPr lang="en-GB" sz="1400" b="1" dirty="0" smtClean="0">
                <a:solidFill>
                  <a:schemeClr val="tx1"/>
                </a:solidFill>
              </a:rPr>
              <a:t>Geo-awareness</a:t>
            </a:r>
          </a:p>
          <a:p>
            <a:pPr marL="177800" indent="-177800">
              <a:spcBef>
                <a:spcPts val="200"/>
              </a:spcBef>
              <a:buFont typeface="Wingdings" panose="05000000000000000000" pitchFamily="2" charset="2"/>
              <a:buChar char="§"/>
            </a:pPr>
            <a:r>
              <a:rPr lang="en-GB" sz="1400" b="1" dirty="0" smtClean="0">
                <a:solidFill>
                  <a:schemeClr val="tx1"/>
                </a:solidFill>
              </a:rPr>
              <a:t>Identification</a:t>
            </a:r>
          </a:p>
          <a:p>
            <a:pPr marL="177800" indent="-177800">
              <a:spcBef>
                <a:spcPts val="200"/>
              </a:spcBef>
              <a:buFont typeface="Wingdings" panose="05000000000000000000" pitchFamily="2" charset="2"/>
              <a:buChar char="§"/>
            </a:pPr>
            <a:r>
              <a:rPr lang="en-GB" sz="1400" b="1" dirty="0" smtClean="0">
                <a:solidFill>
                  <a:schemeClr val="tx1"/>
                </a:solidFill>
              </a:rPr>
              <a:t>Mass</a:t>
            </a:r>
          </a:p>
          <a:p>
            <a:pPr marL="177800" indent="-177800">
              <a:spcBef>
                <a:spcPts val="200"/>
              </a:spcBef>
              <a:buFont typeface="Wingdings" panose="05000000000000000000" pitchFamily="2" charset="2"/>
              <a:buChar char="§"/>
            </a:pPr>
            <a:r>
              <a:rPr lang="en-GB" sz="1400" b="1" dirty="0" smtClean="0">
                <a:solidFill>
                  <a:schemeClr val="tx1"/>
                </a:solidFill>
              </a:rPr>
              <a:t>Product requirements</a:t>
            </a:r>
          </a:p>
          <a:p>
            <a:pPr>
              <a:spcBef>
                <a:spcPts val="200"/>
              </a:spcBef>
            </a:pPr>
            <a:endParaRPr lang="en-GB" sz="800" b="1" dirty="0">
              <a:solidFill>
                <a:schemeClr val="tx1"/>
              </a:solidFill>
            </a:endParaRPr>
          </a:p>
        </p:txBody>
      </p:sp>
    </p:spTree>
    <p:extLst>
      <p:ext uri="{BB962C8B-B14F-4D97-AF65-F5344CB8AC3E}">
        <p14:creationId xmlns:p14="http://schemas.microsoft.com/office/powerpoint/2010/main" val="27774982"/>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435207" y="4345660"/>
            <a:ext cx="606061" cy="230832"/>
          </a:xfrm>
          <a:prstGeom prst="rect">
            <a:avLst/>
          </a:prstGeom>
          <a:noFill/>
        </p:spPr>
        <p:txBody>
          <a:bodyPr wrap="square" rtlCol="0">
            <a:spAutoFit/>
          </a:bodyPr>
          <a:lstStyle/>
          <a:p>
            <a:pPr algn="r">
              <a:buNone/>
            </a:pPr>
            <a:r>
              <a:rPr lang="fr-BE" sz="450" dirty="0">
                <a:solidFill>
                  <a:schemeClr val="bg1"/>
                </a:solidFill>
              </a:rPr>
              <a:t>TE.GEN.00409-001</a:t>
            </a:r>
            <a:endParaRPr lang="en-GB" sz="450" dirty="0">
              <a:solidFill>
                <a:schemeClr val="bg1"/>
              </a:solidFill>
            </a:endParaRPr>
          </a:p>
        </p:txBody>
      </p:sp>
      <p:sp>
        <p:nvSpPr>
          <p:cNvPr id="8" name="Rectangle 2"/>
          <p:cNvSpPr>
            <a:spLocks noGrp="1" noChangeArrowheads="1"/>
          </p:cNvSpPr>
          <p:nvPr>
            <p:ph type="ctrTitle"/>
          </p:nvPr>
        </p:nvSpPr>
        <p:spPr>
          <a:xfrm>
            <a:off x="464031" y="1760149"/>
            <a:ext cx="8127511" cy="530475"/>
          </a:xfrm>
        </p:spPr>
        <p:txBody>
          <a:bodyPr/>
          <a:lstStyle/>
          <a:p>
            <a:pPr algn="ctr">
              <a:spcBef>
                <a:spcPts val="675"/>
              </a:spcBef>
              <a:spcAft>
                <a:spcPts val="2250"/>
              </a:spcAft>
            </a:pPr>
            <a:r>
              <a:rPr lang="en-GB" sz="5400" dirty="0"/>
              <a:t>The </a:t>
            </a:r>
            <a:br>
              <a:rPr lang="en-GB" sz="5400" dirty="0"/>
            </a:br>
            <a:r>
              <a:rPr lang="en-GB" sz="5400" dirty="0"/>
              <a:t>open category</a:t>
            </a:r>
            <a:r>
              <a:rPr lang="en-GB" sz="1800" dirty="0"/>
              <a:t/>
            </a:r>
            <a:br>
              <a:rPr lang="en-GB" sz="1800" dirty="0"/>
            </a:br>
            <a:r>
              <a:rPr lang="en-GB" sz="2475" dirty="0"/>
              <a:t/>
            </a:r>
            <a:br>
              <a:rPr lang="en-GB" sz="2475" dirty="0"/>
            </a:br>
            <a:endParaRPr lang="en-GB" sz="1575" b="0" dirty="0"/>
          </a:p>
        </p:txBody>
      </p:sp>
      <p:sp>
        <p:nvSpPr>
          <p:cNvPr id="4" name="Rectangle 2"/>
          <p:cNvSpPr txBox="1">
            <a:spLocks noChangeArrowheads="1"/>
          </p:cNvSpPr>
          <p:nvPr/>
        </p:nvSpPr>
        <p:spPr bwMode="auto">
          <a:xfrm>
            <a:off x="1385646" y="4006675"/>
            <a:ext cx="2592288" cy="39340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51435" tIns="25718" rIns="51435" bIns="25718" numCol="1" anchor="ctr" anchorCtr="0" compatLnSpc="1">
            <a:prstTxWarp prst="textNoShape">
              <a:avLst/>
            </a:prstTxWarp>
          </a:bodyPr>
          <a:lstStyle>
            <a:lvl1pPr algn="l" rtl="0" eaLnBrk="0" fontAlgn="base" hangingPunct="0">
              <a:lnSpc>
                <a:spcPct val="75000"/>
              </a:lnSpc>
              <a:spcBef>
                <a:spcPct val="0"/>
              </a:spcBef>
              <a:spcAft>
                <a:spcPct val="0"/>
              </a:spcAft>
              <a:defRPr sz="3600" b="1">
                <a:solidFill>
                  <a:schemeClr val="bg1"/>
                </a:solidFill>
                <a:latin typeface="+mj-lt"/>
                <a:ea typeface="+mj-ea"/>
                <a:cs typeface="+mj-cs"/>
              </a:defRPr>
            </a:lvl1pPr>
            <a:lvl2pPr algn="l" rtl="0" eaLnBrk="0" fontAlgn="base" hangingPunct="0">
              <a:lnSpc>
                <a:spcPct val="75000"/>
              </a:lnSpc>
              <a:spcBef>
                <a:spcPct val="0"/>
              </a:spcBef>
              <a:spcAft>
                <a:spcPct val="0"/>
              </a:spcAft>
              <a:defRPr sz="3600">
                <a:solidFill>
                  <a:schemeClr val="bg1"/>
                </a:solidFill>
                <a:latin typeface="Calibri" pitchFamily="34" charset="0"/>
              </a:defRPr>
            </a:lvl2pPr>
            <a:lvl3pPr algn="l" rtl="0" eaLnBrk="0" fontAlgn="base" hangingPunct="0">
              <a:lnSpc>
                <a:spcPct val="75000"/>
              </a:lnSpc>
              <a:spcBef>
                <a:spcPct val="0"/>
              </a:spcBef>
              <a:spcAft>
                <a:spcPct val="0"/>
              </a:spcAft>
              <a:defRPr sz="3600">
                <a:solidFill>
                  <a:schemeClr val="bg1"/>
                </a:solidFill>
                <a:latin typeface="Calibri" pitchFamily="34" charset="0"/>
              </a:defRPr>
            </a:lvl3pPr>
            <a:lvl4pPr algn="l" rtl="0" eaLnBrk="0" fontAlgn="base" hangingPunct="0">
              <a:lnSpc>
                <a:spcPct val="75000"/>
              </a:lnSpc>
              <a:spcBef>
                <a:spcPct val="0"/>
              </a:spcBef>
              <a:spcAft>
                <a:spcPct val="0"/>
              </a:spcAft>
              <a:defRPr sz="3600">
                <a:solidFill>
                  <a:schemeClr val="bg1"/>
                </a:solidFill>
                <a:latin typeface="Calibri" pitchFamily="34" charset="0"/>
              </a:defRPr>
            </a:lvl4pPr>
            <a:lvl5pPr algn="l" rtl="0" eaLnBrk="0" fontAlgn="base" hangingPunct="0">
              <a:lnSpc>
                <a:spcPct val="75000"/>
              </a:lnSpc>
              <a:spcBef>
                <a:spcPct val="0"/>
              </a:spcBef>
              <a:spcAft>
                <a:spcPct val="0"/>
              </a:spcAft>
              <a:defRPr sz="3600">
                <a:solidFill>
                  <a:schemeClr val="bg1"/>
                </a:solidFill>
                <a:latin typeface="Calibri" pitchFamily="34" charset="0"/>
              </a:defRPr>
            </a:lvl5pPr>
            <a:lvl6pPr marL="457200" algn="l" rtl="0" fontAlgn="base">
              <a:lnSpc>
                <a:spcPct val="75000"/>
              </a:lnSpc>
              <a:spcBef>
                <a:spcPct val="0"/>
              </a:spcBef>
              <a:spcAft>
                <a:spcPct val="0"/>
              </a:spcAft>
              <a:defRPr sz="3600">
                <a:solidFill>
                  <a:schemeClr val="bg1"/>
                </a:solidFill>
                <a:latin typeface="Verdana" pitchFamily="34" charset="0"/>
              </a:defRPr>
            </a:lvl6pPr>
            <a:lvl7pPr marL="914400" algn="l" rtl="0" fontAlgn="base">
              <a:lnSpc>
                <a:spcPct val="75000"/>
              </a:lnSpc>
              <a:spcBef>
                <a:spcPct val="0"/>
              </a:spcBef>
              <a:spcAft>
                <a:spcPct val="0"/>
              </a:spcAft>
              <a:defRPr sz="3600">
                <a:solidFill>
                  <a:schemeClr val="bg1"/>
                </a:solidFill>
                <a:latin typeface="Verdana" pitchFamily="34" charset="0"/>
              </a:defRPr>
            </a:lvl7pPr>
            <a:lvl8pPr marL="1371600" algn="l" rtl="0" fontAlgn="base">
              <a:lnSpc>
                <a:spcPct val="75000"/>
              </a:lnSpc>
              <a:spcBef>
                <a:spcPct val="0"/>
              </a:spcBef>
              <a:spcAft>
                <a:spcPct val="0"/>
              </a:spcAft>
              <a:defRPr sz="3600">
                <a:solidFill>
                  <a:schemeClr val="bg1"/>
                </a:solidFill>
                <a:latin typeface="Verdana" pitchFamily="34" charset="0"/>
              </a:defRPr>
            </a:lvl8pPr>
            <a:lvl9pPr marL="1828800" algn="l" rtl="0" fontAlgn="base">
              <a:lnSpc>
                <a:spcPct val="75000"/>
              </a:lnSpc>
              <a:spcBef>
                <a:spcPct val="0"/>
              </a:spcBef>
              <a:spcAft>
                <a:spcPct val="0"/>
              </a:spcAft>
              <a:defRPr sz="3600">
                <a:solidFill>
                  <a:schemeClr val="bg1"/>
                </a:solidFill>
                <a:latin typeface="Verdana" pitchFamily="34" charset="0"/>
              </a:defRPr>
            </a:lvl9pPr>
          </a:lstStyle>
          <a:p>
            <a:pPr algn="ctr">
              <a:buSzTx/>
              <a:buNone/>
            </a:pPr>
            <a:r>
              <a:rPr lang="en-GB" sz="1800" kern="0" dirty="0"/>
              <a:t/>
            </a:r>
            <a:br>
              <a:rPr lang="en-GB" sz="1800" kern="0" dirty="0"/>
            </a:br>
            <a:r>
              <a:rPr lang="en-GB" sz="1575" kern="0" dirty="0"/>
              <a:t/>
            </a:r>
            <a:br>
              <a:rPr lang="en-GB" sz="1575" kern="0" dirty="0"/>
            </a:br>
            <a:r>
              <a:rPr lang="en-GB" sz="1575" kern="0" dirty="0"/>
              <a:t>The EASA Team</a:t>
            </a:r>
            <a:endParaRPr lang="en-GB" sz="1575" b="0" kern="0" dirty="0"/>
          </a:p>
        </p:txBody>
      </p:sp>
    </p:spTree>
    <p:extLst>
      <p:ext uri="{BB962C8B-B14F-4D97-AF65-F5344CB8AC3E}">
        <p14:creationId xmlns:p14="http://schemas.microsoft.com/office/powerpoint/2010/main" val="2717019382"/>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6"/>
          </p:nvPr>
        </p:nvSpPr>
        <p:spPr/>
        <p:txBody>
          <a:bodyPr/>
          <a:lstStyle/>
          <a:p>
            <a:r>
              <a:rPr lang="en-GB" dirty="0"/>
              <a:t>Open category</a:t>
            </a:r>
          </a:p>
        </p:txBody>
      </p:sp>
      <p:sp>
        <p:nvSpPr>
          <p:cNvPr id="5" name="Rectangle 3"/>
          <p:cNvSpPr txBox="1">
            <a:spLocks noChangeArrowheads="1"/>
          </p:cNvSpPr>
          <p:nvPr/>
        </p:nvSpPr>
        <p:spPr bwMode="auto">
          <a:xfrm>
            <a:off x="5483097" y="325412"/>
            <a:ext cx="3567803" cy="35721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68580" tIns="34290" rIns="68580" bIns="34290" numCol="1" anchor="t" anchorCtr="0" compatLnSpc="1">
            <a:prstTxWarp prst="textNoShape">
              <a:avLst/>
            </a:prstTxWarp>
          </a:bodyPr>
          <a:lstStyle>
            <a:lvl1pPr marL="342900" indent="-342900" algn="l" rtl="0" eaLnBrk="0" fontAlgn="base" hangingPunct="0">
              <a:spcBef>
                <a:spcPct val="20000"/>
              </a:spcBef>
              <a:spcAft>
                <a:spcPct val="0"/>
              </a:spcAft>
              <a:buSzPct val="80000"/>
              <a:buBlip>
                <a:blip r:embed="rId2"/>
              </a:buBlip>
              <a:defRPr sz="3200">
                <a:solidFill>
                  <a:srgbClr val="055685"/>
                </a:solidFill>
                <a:latin typeface="+mn-lt"/>
                <a:ea typeface="+mn-ea"/>
                <a:cs typeface="+mn-cs"/>
              </a:defRPr>
            </a:lvl1pPr>
            <a:lvl2pPr marL="742950" indent="-285750" algn="l" rtl="0" eaLnBrk="0" fontAlgn="base" hangingPunct="0">
              <a:spcBef>
                <a:spcPct val="20000"/>
              </a:spcBef>
              <a:spcAft>
                <a:spcPct val="0"/>
              </a:spcAft>
              <a:buSzPct val="80000"/>
              <a:buBlip>
                <a:blip r:embed="rId3"/>
              </a:buBlip>
              <a:defRPr sz="2800">
                <a:solidFill>
                  <a:srgbClr val="055685"/>
                </a:solidFill>
                <a:latin typeface="+mn-lt"/>
              </a:defRPr>
            </a:lvl2pPr>
            <a:lvl3pPr marL="1143000" indent="-228600" algn="l" rtl="0" eaLnBrk="0" fontAlgn="base" hangingPunct="0">
              <a:spcBef>
                <a:spcPct val="20000"/>
              </a:spcBef>
              <a:spcAft>
                <a:spcPct val="0"/>
              </a:spcAft>
              <a:buSzPct val="80000"/>
              <a:buBlip>
                <a:blip r:embed="rId4"/>
              </a:buBlip>
              <a:defRPr sz="2400">
                <a:solidFill>
                  <a:srgbClr val="055685"/>
                </a:solidFill>
                <a:latin typeface="+mn-lt"/>
              </a:defRPr>
            </a:lvl3pPr>
            <a:lvl4pPr marL="1600200" indent="-228600" algn="l" rtl="0" eaLnBrk="0" fontAlgn="base" hangingPunct="0">
              <a:spcBef>
                <a:spcPct val="20000"/>
              </a:spcBef>
              <a:spcAft>
                <a:spcPct val="0"/>
              </a:spcAft>
              <a:buSzPct val="80000"/>
              <a:buBlip>
                <a:blip r:embed="rId5"/>
              </a:buBlip>
              <a:defRPr sz="2000">
                <a:solidFill>
                  <a:srgbClr val="055685"/>
                </a:solidFill>
                <a:latin typeface="+mn-lt"/>
              </a:defRPr>
            </a:lvl4pPr>
            <a:lvl5pPr marL="2057400" indent="-228600" algn="l" rtl="0" eaLnBrk="0" fontAlgn="base" hangingPunct="0">
              <a:spcBef>
                <a:spcPct val="20000"/>
              </a:spcBef>
              <a:spcAft>
                <a:spcPct val="0"/>
              </a:spcAft>
              <a:buSzPct val="80000"/>
              <a:buBlip>
                <a:blip r:embed="rId6"/>
              </a:buBlip>
              <a:defRPr sz="2000">
                <a:solidFill>
                  <a:srgbClr val="055685"/>
                </a:solidFill>
                <a:latin typeface="+mn-lt"/>
              </a:defRPr>
            </a:lvl5pPr>
            <a:lvl6pPr marL="2514600" indent="-228600" algn="l" rtl="0" fontAlgn="base">
              <a:spcBef>
                <a:spcPct val="20000"/>
              </a:spcBef>
              <a:spcAft>
                <a:spcPct val="0"/>
              </a:spcAft>
              <a:buSzPct val="80000"/>
              <a:buBlip>
                <a:blip r:embed="rId6"/>
              </a:buBlip>
              <a:defRPr sz="2000">
                <a:solidFill>
                  <a:srgbClr val="055685"/>
                </a:solidFill>
                <a:latin typeface="+mn-lt"/>
              </a:defRPr>
            </a:lvl6pPr>
            <a:lvl7pPr marL="2971800" indent="-228600" algn="l" rtl="0" fontAlgn="base">
              <a:spcBef>
                <a:spcPct val="20000"/>
              </a:spcBef>
              <a:spcAft>
                <a:spcPct val="0"/>
              </a:spcAft>
              <a:buSzPct val="80000"/>
              <a:buBlip>
                <a:blip r:embed="rId6"/>
              </a:buBlip>
              <a:defRPr sz="2000">
                <a:solidFill>
                  <a:srgbClr val="055685"/>
                </a:solidFill>
                <a:latin typeface="+mn-lt"/>
              </a:defRPr>
            </a:lvl7pPr>
            <a:lvl8pPr marL="3429000" indent="-228600" algn="l" rtl="0" fontAlgn="base">
              <a:spcBef>
                <a:spcPct val="20000"/>
              </a:spcBef>
              <a:spcAft>
                <a:spcPct val="0"/>
              </a:spcAft>
              <a:buSzPct val="80000"/>
              <a:buBlip>
                <a:blip r:embed="rId6"/>
              </a:buBlip>
              <a:defRPr sz="2000">
                <a:solidFill>
                  <a:srgbClr val="055685"/>
                </a:solidFill>
                <a:latin typeface="+mn-lt"/>
              </a:defRPr>
            </a:lvl8pPr>
            <a:lvl9pPr marL="3886200" indent="-228600" algn="l" rtl="0" fontAlgn="base">
              <a:spcBef>
                <a:spcPct val="20000"/>
              </a:spcBef>
              <a:spcAft>
                <a:spcPct val="0"/>
              </a:spcAft>
              <a:buSzPct val="80000"/>
              <a:buBlip>
                <a:blip r:embed="rId6"/>
              </a:buBlip>
              <a:defRPr sz="2000">
                <a:solidFill>
                  <a:srgbClr val="055685"/>
                </a:solidFill>
                <a:latin typeface="+mn-lt"/>
              </a:defRPr>
            </a:lvl9pPr>
          </a:lstStyle>
          <a:p>
            <a:pPr eaLnBrk="1" hangingPunct="1">
              <a:lnSpc>
                <a:spcPct val="150000"/>
              </a:lnSpc>
            </a:pPr>
            <a:r>
              <a:rPr lang="en-GB" altLang="en-US" sz="1600" kern="0" dirty="0">
                <a:sym typeface="Symbol" panose="05050102010706020507" pitchFamily="18" charset="2"/>
              </a:rPr>
              <a:t>MTOM &lt; 25 </a:t>
            </a:r>
            <a:r>
              <a:rPr lang="en-GB" altLang="en-US" sz="1600" kern="0" dirty="0" smtClean="0">
                <a:sym typeface="Symbol" panose="05050102010706020507" pitchFamily="18" charset="2"/>
              </a:rPr>
              <a:t>Kg</a:t>
            </a:r>
          </a:p>
          <a:p>
            <a:pPr eaLnBrk="1" hangingPunct="1">
              <a:lnSpc>
                <a:spcPct val="150000"/>
              </a:lnSpc>
            </a:pPr>
            <a:r>
              <a:rPr lang="en-GB" altLang="en-US" sz="1600" kern="0" dirty="0" smtClean="0">
                <a:sym typeface="Symbol" panose="05050102010706020507" pitchFamily="18" charset="2"/>
              </a:rPr>
              <a:t>Remote pilot minimum age 16, </a:t>
            </a:r>
            <a:r>
              <a:rPr lang="en-GB" altLang="en-US" sz="1600" kern="0" dirty="0">
                <a:sym typeface="Symbol" panose="05050102010706020507" pitchFamily="18" charset="2"/>
              </a:rPr>
              <a:t>unless </a:t>
            </a:r>
            <a:r>
              <a:rPr lang="en-GB" altLang="en-US" sz="1600" kern="0" dirty="0" smtClean="0">
                <a:sym typeface="Symbol" panose="05050102010706020507" pitchFamily="18" charset="2"/>
              </a:rPr>
              <a:t>supervised (it may be reduced to 12, no minimum age for toys)</a:t>
            </a:r>
          </a:p>
          <a:p>
            <a:pPr eaLnBrk="1" hangingPunct="1">
              <a:lnSpc>
                <a:spcPct val="150000"/>
              </a:lnSpc>
            </a:pPr>
            <a:r>
              <a:rPr lang="en-GB" altLang="en-US" sz="1600" kern="0" dirty="0" smtClean="0">
                <a:sym typeface="Symbol" panose="05050102010706020507" pitchFamily="18" charset="2"/>
              </a:rPr>
              <a:t>No </a:t>
            </a:r>
            <a:r>
              <a:rPr lang="en-GB" altLang="en-US" sz="1600" kern="0" dirty="0">
                <a:sym typeface="Symbol" panose="05050102010706020507" pitchFamily="18" charset="2"/>
              </a:rPr>
              <a:t>carriage of dangerous </a:t>
            </a:r>
            <a:r>
              <a:rPr lang="en-GB" altLang="en-US" sz="1600" kern="0" dirty="0" smtClean="0">
                <a:sym typeface="Symbol" panose="05050102010706020507" pitchFamily="18" charset="2"/>
              </a:rPr>
              <a:t>goods</a:t>
            </a:r>
            <a:endParaRPr lang="en-GB" altLang="en-US" sz="1600" kern="0" dirty="0">
              <a:sym typeface="Symbol" panose="05050102010706020507" pitchFamily="18" charset="2"/>
            </a:endParaRPr>
          </a:p>
          <a:p>
            <a:pPr eaLnBrk="1" hangingPunct="1">
              <a:lnSpc>
                <a:spcPct val="150000"/>
              </a:lnSpc>
            </a:pPr>
            <a:r>
              <a:rPr lang="en-GB" altLang="en-US" sz="1600" kern="0" dirty="0">
                <a:sym typeface="Symbol" panose="05050102010706020507" pitchFamily="18" charset="2"/>
              </a:rPr>
              <a:t>No dropping of </a:t>
            </a:r>
            <a:r>
              <a:rPr lang="en-GB" altLang="en-US" sz="1600" kern="0" dirty="0" smtClean="0">
                <a:sym typeface="Symbol" panose="05050102010706020507" pitchFamily="18" charset="2"/>
              </a:rPr>
              <a:t>material</a:t>
            </a:r>
          </a:p>
          <a:p>
            <a:pPr eaLnBrk="1" hangingPunct="1">
              <a:lnSpc>
                <a:spcPct val="150000"/>
              </a:lnSpc>
            </a:pPr>
            <a:r>
              <a:rPr lang="en-GB" altLang="en-US" sz="1600" kern="0" dirty="0" smtClean="0">
                <a:sym typeface="Symbol" panose="05050102010706020507" pitchFamily="18" charset="2"/>
              </a:rPr>
              <a:t>No autonomous operations</a:t>
            </a:r>
            <a:endParaRPr lang="en-GB" altLang="en-US" sz="1600" kern="0" dirty="0">
              <a:sym typeface="Symbol" panose="05050102010706020507" pitchFamily="18" charset="2"/>
            </a:endParaRPr>
          </a:p>
        </p:txBody>
      </p:sp>
      <p:sp>
        <p:nvSpPr>
          <p:cNvPr id="6" name="Rectangle 3"/>
          <p:cNvSpPr txBox="1">
            <a:spLocks noChangeArrowheads="1"/>
          </p:cNvSpPr>
          <p:nvPr/>
        </p:nvSpPr>
        <p:spPr bwMode="auto">
          <a:xfrm>
            <a:off x="717228" y="3414373"/>
            <a:ext cx="5904656" cy="7629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68580" tIns="34290" rIns="68580" bIns="34290" numCol="1" anchor="t" anchorCtr="0" compatLnSpc="1">
            <a:prstTxWarp prst="textNoShape">
              <a:avLst/>
            </a:prstTxWarp>
          </a:bodyPr>
          <a:lstStyle>
            <a:lvl1pPr marL="342900" indent="-342900" algn="l" rtl="0" eaLnBrk="0" fontAlgn="base" hangingPunct="0">
              <a:spcBef>
                <a:spcPct val="20000"/>
              </a:spcBef>
              <a:spcAft>
                <a:spcPct val="0"/>
              </a:spcAft>
              <a:buSzPct val="80000"/>
              <a:buBlip>
                <a:blip r:embed="rId2"/>
              </a:buBlip>
              <a:defRPr sz="3200">
                <a:solidFill>
                  <a:srgbClr val="055685"/>
                </a:solidFill>
                <a:latin typeface="+mn-lt"/>
                <a:ea typeface="+mn-ea"/>
                <a:cs typeface="+mn-cs"/>
              </a:defRPr>
            </a:lvl1pPr>
            <a:lvl2pPr marL="742950" indent="-285750" algn="l" rtl="0" eaLnBrk="0" fontAlgn="base" hangingPunct="0">
              <a:spcBef>
                <a:spcPct val="20000"/>
              </a:spcBef>
              <a:spcAft>
                <a:spcPct val="0"/>
              </a:spcAft>
              <a:buSzPct val="80000"/>
              <a:buBlip>
                <a:blip r:embed="rId3"/>
              </a:buBlip>
              <a:defRPr sz="2800">
                <a:solidFill>
                  <a:srgbClr val="055685"/>
                </a:solidFill>
                <a:latin typeface="+mn-lt"/>
              </a:defRPr>
            </a:lvl2pPr>
            <a:lvl3pPr marL="1143000" indent="-228600" algn="l" rtl="0" eaLnBrk="0" fontAlgn="base" hangingPunct="0">
              <a:spcBef>
                <a:spcPct val="20000"/>
              </a:spcBef>
              <a:spcAft>
                <a:spcPct val="0"/>
              </a:spcAft>
              <a:buSzPct val="80000"/>
              <a:buBlip>
                <a:blip r:embed="rId4"/>
              </a:buBlip>
              <a:defRPr sz="2400">
                <a:solidFill>
                  <a:srgbClr val="055685"/>
                </a:solidFill>
                <a:latin typeface="+mn-lt"/>
              </a:defRPr>
            </a:lvl3pPr>
            <a:lvl4pPr marL="1600200" indent="-228600" algn="l" rtl="0" eaLnBrk="0" fontAlgn="base" hangingPunct="0">
              <a:spcBef>
                <a:spcPct val="20000"/>
              </a:spcBef>
              <a:spcAft>
                <a:spcPct val="0"/>
              </a:spcAft>
              <a:buSzPct val="80000"/>
              <a:buBlip>
                <a:blip r:embed="rId5"/>
              </a:buBlip>
              <a:defRPr sz="2000">
                <a:solidFill>
                  <a:srgbClr val="055685"/>
                </a:solidFill>
                <a:latin typeface="+mn-lt"/>
              </a:defRPr>
            </a:lvl4pPr>
            <a:lvl5pPr marL="2057400" indent="-228600" algn="l" rtl="0" eaLnBrk="0" fontAlgn="base" hangingPunct="0">
              <a:spcBef>
                <a:spcPct val="20000"/>
              </a:spcBef>
              <a:spcAft>
                <a:spcPct val="0"/>
              </a:spcAft>
              <a:buSzPct val="80000"/>
              <a:buBlip>
                <a:blip r:embed="rId6"/>
              </a:buBlip>
              <a:defRPr sz="2000">
                <a:solidFill>
                  <a:srgbClr val="055685"/>
                </a:solidFill>
                <a:latin typeface="+mn-lt"/>
              </a:defRPr>
            </a:lvl5pPr>
            <a:lvl6pPr marL="2514600" indent="-228600" algn="l" rtl="0" fontAlgn="base">
              <a:spcBef>
                <a:spcPct val="20000"/>
              </a:spcBef>
              <a:spcAft>
                <a:spcPct val="0"/>
              </a:spcAft>
              <a:buSzPct val="80000"/>
              <a:buBlip>
                <a:blip r:embed="rId6"/>
              </a:buBlip>
              <a:defRPr sz="2000">
                <a:solidFill>
                  <a:srgbClr val="055685"/>
                </a:solidFill>
                <a:latin typeface="+mn-lt"/>
              </a:defRPr>
            </a:lvl6pPr>
            <a:lvl7pPr marL="2971800" indent="-228600" algn="l" rtl="0" fontAlgn="base">
              <a:spcBef>
                <a:spcPct val="20000"/>
              </a:spcBef>
              <a:spcAft>
                <a:spcPct val="0"/>
              </a:spcAft>
              <a:buSzPct val="80000"/>
              <a:buBlip>
                <a:blip r:embed="rId6"/>
              </a:buBlip>
              <a:defRPr sz="2000">
                <a:solidFill>
                  <a:srgbClr val="055685"/>
                </a:solidFill>
                <a:latin typeface="+mn-lt"/>
              </a:defRPr>
            </a:lvl7pPr>
            <a:lvl8pPr marL="3429000" indent="-228600" algn="l" rtl="0" fontAlgn="base">
              <a:spcBef>
                <a:spcPct val="20000"/>
              </a:spcBef>
              <a:spcAft>
                <a:spcPct val="0"/>
              </a:spcAft>
              <a:buSzPct val="80000"/>
              <a:buBlip>
                <a:blip r:embed="rId6"/>
              </a:buBlip>
              <a:defRPr sz="2000">
                <a:solidFill>
                  <a:srgbClr val="055685"/>
                </a:solidFill>
                <a:latin typeface="+mn-lt"/>
              </a:defRPr>
            </a:lvl8pPr>
            <a:lvl9pPr marL="3886200" indent="-228600" algn="l" rtl="0" fontAlgn="base">
              <a:spcBef>
                <a:spcPct val="20000"/>
              </a:spcBef>
              <a:spcAft>
                <a:spcPct val="0"/>
              </a:spcAft>
              <a:buSzPct val="80000"/>
              <a:buBlip>
                <a:blip r:embed="rId6"/>
              </a:buBlip>
              <a:defRPr sz="2000">
                <a:solidFill>
                  <a:srgbClr val="055685"/>
                </a:solidFill>
                <a:latin typeface="+mn-lt"/>
              </a:defRPr>
            </a:lvl9pPr>
          </a:lstStyle>
          <a:p>
            <a:pPr eaLnBrk="1" hangingPunct="1">
              <a:lnSpc>
                <a:spcPct val="150000"/>
              </a:lnSpc>
            </a:pPr>
            <a:r>
              <a:rPr lang="en-GB" altLang="en-US" sz="1800" kern="0" dirty="0">
                <a:sym typeface="Symbol" panose="05050102010706020507" pitchFamily="18" charset="2"/>
              </a:rPr>
              <a:t>Additional limitations based on operational </a:t>
            </a:r>
            <a:r>
              <a:rPr lang="en-GB" altLang="en-US" sz="1800" kern="0" dirty="0" smtClean="0">
                <a:sym typeface="Symbol" panose="05050102010706020507" pitchFamily="18" charset="2"/>
              </a:rPr>
              <a:t>subcategory:</a:t>
            </a:r>
          </a:p>
          <a:p>
            <a:pPr lvl="1" eaLnBrk="1" hangingPunct="1">
              <a:lnSpc>
                <a:spcPct val="150000"/>
              </a:lnSpc>
              <a:spcBef>
                <a:spcPts val="300"/>
              </a:spcBef>
            </a:pPr>
            <a:r>
              <a:rPr lang="en-GB" altLang="en-US" sz="1400" u="sng" kern="0" dirty="0" smtClean="0">
                <a:sym typeface="Symbol" panose="05050102010706020507" pitchFamily="18" charset="2"/>
              </a:rPr>
              <a:t>A1 fly over people</a:t>
            </a:r>
            <a:endParaRPr lang="en-GB" altLang="en-US" sz="1400" u="sng" kern="0" dirty="0">
              <a:sym typeface="Symbol" panose="05050102010706020507" pitchFamily="18" charset="2"/>
            </a:endParaRPr>
          </a:p>
          <a:p>
            <a:pPr lvl="1" eaLnBrk="1" hangingPunct="1">
              <a:lnSpc>
                <a:spcPct val="150000"/>
              </a:lnSpc>
              <a:spcBef>
                <a:spcPts val="300"/>
              </a:spcBef>
            </a:pPr>
            <a:r>
              <a:rPr lang="en-GB" altLang="en-US" sz="1400" u="sng" kern="0" dirty="0" smtClean="0">
                <a:sym typeface="Symbol" panose="05050102010706020507" pitchFamily="18" charset="2"/>
              </a:rPr>
              <a:t>A2 fly close to people </a:t>
            </a:r>
          </a:p>
          <a:p>
            <a:pPr lvl="1" eaLnBrk="1" hangingPunct="1">
              <a:lnSpc>
                <a:spcPct val="150000"/>
              </a:lnSpc>
              <a:spcBef>
                <a:spcPts val="300"/>
              </a:spcBef>
            </a:pPr>
            <a:r>
              <a:rPr lang="en-GB" altLang="en-US" sz="1400" u="sng" kern="0" dirty="0" smtClean="0">
                <a:sym typeface="Symbol" panose="05050102010706020507" pitchFamily="18" charset="2"/>
              </a:rPr>
              <a:t>A3 fly far from people</a:t>
            </a:r>
            <a:endParaRPr lang="en-GB" altLang="en-US" sz="1400" u="sng" kern="0" dirty="0">
              <a:sym typeface="Symbol" panose="05050102010706020507" pitchFamily="18" charset="2"/>
            </a:endParaRPr>
          </a:p>
        </p:txBody>
      </p:sp>
      <p:grpSp>
        <p:nvGrpSpPr>
          <p:cNvPr id="7" name="Group 6"/>
          <p:cNvGrpSpPr/>
          <p:nvPr/>
        </p:nvGrpSpPr>
        <p:grpSpPr>
          <a:xfrm>
            <a:off x="0" y="592297"/>
            <a:ext cx="5325740" cy="3041135"/>
            <a:chOff x="1956765" y="1744626"/>
            <a:chExt cx="4663111" cy="2995901"/>
          </a:xfrm>
        </p:grpSpPr>
        <p:pic>
          <p:nvPicPr>
            <p:cNvPr id="8" name="Picture 5"/>
            <p:cNvPicPr>
              <a:picLocks noChangeAspect="1"/>
            </p:cNvPicPr>
            <p:nvPr/>
          </p:nvPicPr>
          <p:blipFill rotWithShape="1">
            <a:blip r:embed="rId7" cstate="screen">
              <a:extLst>
                <a:ext uri="{28A0092B-C50C-407E-A947-70E740481C1C}">
                  <a14:useLocalDpi xmlns:a14="http://schemas.microsoft.com/office/drawing/2010/main"/>
                </a:ext>
              </a:extLst>
            </a:blip>
            <a:srcRect/>
            <a:stretch/>
          </p:blipFill>
          <p:spPr>
            <a:xfrm>
              <a:off x="1956765" y="1744626"/>
              <a:ext cx="4663111" cy="2995901"/>
            </a:xfrm>
            <a:prstGeom prst="rect">
              <a:avLst/>
            </a:prstGeom>
            <a:ln>
              <a:noFill/>
            </a:ln>
            <a:effectLst>
              <a:softEdge rad="112500"/>
            </a:effectLst>
          </p:spPr>
        </p:pic>
        <p:grpSp>
          <p:nvGrpSpPr>
            <p:cNvPr id="9" name="Group 20"/>
            <p:cNvGrpSpPr/>
            <p:nvPr/>
          </p:nvGrpSpPr>
          <p:grpSpPr>
            <a:xfrm>
              <a:off x="2239472" y="2169997"/>
              <a:ext cx="3942438" cy="2467873"/>
              <a:chOff x="4427984" y="3672320"/>
              <a:chExt cx="3096344" cy="2568278"/>
            </a:xfrm>
          </p:grpSpPr>
          <p:sp>
            <p:nvSpPr>
              <p:cNvPr id="15" name="Can 18"/>
              <p:cNvSpPr/>
              <p:nvPr/>
            </p:nvSpPr>
            <p:spPr bwMode="auto">
              <a:xfrm>
                <a:off x="4427984" y="3676065"/>
                <a:ext cx="3096344" cy="2564533"/>
              </a:xfrm>
              <a:prstGeom prst="can">
                <a:avLst/>
              </a:prstGeom>
              <a:noFill/>
              <a:ln>
                <a:solidFill>
                  <a:srgbClr val="002060"/>
                </a:solidFill>
              </a:ln>
              <a:extLst/>
            </p:spPr>
            <p:style>
              <a:lnRef idx="2">
                <a:schemeClr val="accent2"/>
              </a:lnRef>
              <a:fillRef idx="1">
                <a:schemeClr val="lt1"/>
              </a:fillRef>
              <a:effectRef idx="0">
                <a:schemeClr val="accent2"/>
              </a:effectRef>
              <a:fontRef idx="minor">
                <a:schemeClr val="dk1"/>
              </a:fontRef>
            </p:style>
            <p:txBody>
              <a:bodyPr vert="horz" wrap="square" lIns="68580" tIns="34290" rIns="68580" bIns="34290" numCol="1" rtlCol="0" anchor="t" anchorCtr="0" compatLnSpc="1">
                <a:prstTxWarp prst="textNoShape">
                  <a:avLst/>
                </a:prstTxWarp>
              </a:bodyPr>
              <a:lstStyle/>
              <a:p>
                <a:pPr marL="257175" indent="-257175" defTabSz="685800">
                  <a:buBlip>
                    <a:blip r:embed="rId8"/>
                  </a:buBlip>
                </a:pPr>
                <a:endParaRPr lang="en-GB" sz="2400">
                  <a:solidFill>
                    <a:srgbClr val="055685"/>
                  </a:solidFill>
                  <a:latin typeface="Calibri" pitchFamily="34" charset="0"/>
                </a:endParaRPr>
              </a:p>
            </p:txBody>
          </p:sp>
          <p:sp>
            <p:nvSpPr>
              <p:cNvPr id="16" name="Can 21"/>
              <p:cNvSpPr/>
              <p:nvPr/>
            </p:nvSpPr>
            <p:spPr bwMode="auto">
              <a:xfrm rot="10800000">
                <a:off x="4427984" y="3672320"/>
                <a:ext cx="3096344" cy="2564533"/>
              </a:xfrm>
              <a:prstGeom prst="can">
                <a:avLst/>
              </a:prstGeom>
              <a:noFill/>
              <a:ln>
                <a:solidFill>
                  <a:srgbClr val="002060"/>
                </a:solidFill>
                <a:prstDash val="sysDash"/>
              </a:ln>
              <a:extLst/>
            </p:spPr>
            <p:style>
              <a:lnRef idx="2">
                <a:schemeClr val="accent2"/>
              </a:lnRef>
              <a:fillRef idx="1">
                <a:schemeClr val="lt1"/>
              </a:fillRef>
              <a:effectRef idx="0">
                <a:schemeClr val="accent2"/>
              </a:effectRef>
              <a:fontRef idx="minor">
                <a:schemeClr val="dk1"/>
              </a:fontRef>
            </p:style>
            <p:txBody>
              <a:bodyPr vert="horz" wrap="square" lIns="68580" tIns="34290" rIns="68580" bIns="34290" numCol="1" rtlCol="0" anchor="t" anchorCtr="0" compatLnSpc="1">
                <a:prstTxWarp prst="textNoShape">
                  <a:avLst/>
                </a:prstTxWarp>
              </a:bodyPr>
              <a:lstStyle/>
              <a:p>
                <a:pPr marL="257175" indent="-257175" defTabSz="685800">
                  <a:buBlip>
                    <a:blip r:embed="rId8"/>
                  </a:buBlip>
                </a:pPr>
                <a:endParaRPr lang="en-GB" sz="2400">
                  <a:solidFill>
                    <a:srgbClr val="055685"/>
                  </a:solidFill>
                  <a:latin typeface="Calibri" pitchFamily="34" charset="0"/>
                </a:endParaRPr>
              </a:p>
            </p:txBody>
          </p:sp>
        </p:grpSp>
        <p:cxnSp>
          <p:nvCxnSpPr>
            <p:cNvPr id="10" name="17 Conector recto de flecha"/>
            <p:cNvCxnSpPr/>
            <p:nvPr/>
          </p:nvCxnSpPr>
          <p:spPr bwMode="auto">
            <a:xfrm flipH="1" flipV="1">
              <a:off x="6327923" y="2439292"/>
              <a:ext cx="0" cy="1949632"/>
            </a:xfrm>
            <a:prstGeom prst="straightConnector1">
              <a:avLst/>
            </a:prstGeom>
            <a:noFill/>
            <a:ln w="28575">
              <a:solidFill>
                <a:srgbClr val="002060"/>
              </a:solidFill>
              <a:headEnd type="triangl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1" name="Rectangle 3"/>
            <p:cNvSpPr txBox="1">
              <a:spLocks noChangeArrowheads="1"/>
            </p:cNvSpPr>
            <p:nvPr/>
          </p:nvSpPr>
          <p:spPr bwMode="auto">
            <a:xfrm>
              <a:off x="2947913" y="2221737"/>
              <a:ext cx="2674620" cy="48207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68580" tIns="34290" rIns="68580" bIns="34290" numCol="1" anchor="t" anchorCtr="0" compatLnSpc="1">
              <a:prstTxWarp prst="textNoShape">
                <a:avLst/>
              </a:prstTxWarp>
            </a:bodyPr>
            <a:lstStyle>
              <a:lvl1pPr marL="342900" indent="-342900" algn="l" rtl="0" eaLnBrk="0" fontAlgn="base" hangingPunct="0">
                <a:spcBef>
                  <a:spcPct val="20000"/>
                </a:spcBef>
                <a:spcAft>
                  <a:spcPct val="0"/>
                </a:spcAft>
                <a:buSzPct val="80000"/>
                <a:buBlip>
                  <a:blip r:embed="rId2"/>
                </a:buBlip>
                <a:defRPr sz="3200">
                  <a:solidFill>
                    <a:srgbClr val="055685"/>
                  </a:solidFill>
                  <a:latin typeface="+mn-lt"/>
                  <a:ea typeface="+mn-ea"/>
                  <a:cs typeface="+mn-cs"/>
                </a:defRPr>
              </a:lvl1pPr>
              <a:lvl2pPr marL="742950" indent="-285750" algn="l" rtl="0" eaLnBrk="0" fontAlgn="base" hangingPunct="0">
                <a:spcBef>
                  <a:spcPct val="20000"/>
                </a:spcBef>
                <a:spcAft>
                  <a:spcPct val="0"/>
                </a:spcAft>
                <a:buSzPct val="80000"/>
                <a:buBlip>
                  <a:blip r:embed="rId3"/>
                </a:buBlip>
                <a:defRPr sz="2800">
                  <a:solidFill>
                    <a:srgbClr val="055685"/>
                  </a:solidFill>
                  <a:latin typeface="+mn-lt"/>
                </a:defRPr>
              </a:lvl2pPr>
              <a:lvl3pPr marL="1143000" indent="-228600" algn="l" rtl="0" eaLnBrk="0" fontAlgn="base" hangingPunct="0">
                <a:spcBef>
                  <a:spcPct val="20000"/>
                </a:spcBef>
                <a:spcAft>
                  <a:spcPct val="0"/>
                </a:spcAft>
                <a:buSzPct val="80000"/>
                <a:buBlip>
                  <a:blip r:embed="rId4"/>
                </a:buBlip>
                <a:defRPr sz="2400">
                  <a:solidFill>
                    <a:srgbClr val="055685"/>
                  </a:solidFill>
                  <a:latin typeface="+mn-lt"/>
                </a:defRPr>
              </a:lvl3pPr>
              <a:lvl4pPr marL="1600200" indent="-228600" algn="l" rtl="0" eaLnBrk="0" fontAlgn="base" hangingPunct="0">
                <a:spcBef>
                  <a:spcPct val="20000"/>
                </a:spcBef>
                <a:spcAft>
                  <a:spcPct val="0"/>
                </a:spcAft>
                <a:buSzPct val="80000"/>
                <a:buBlip>
                  <a:blip r:embed="rId5"/>
                </a:buBlip>
                <a:defRPr sz="2000">
                  <a:solidFill>
                    <a:srgbClr val="055685"/>
                  </a:solidFill>
                  <a:latin typeface="+mn-lt"/>
                </a:defRPr>
              </a:lvl4pPr>
              <a:lvl5pPr marL="2057400" indent="-228600" algn="l" rtl="0" eaLnBrk="0" fontAlgn="base" hangingPunct="0">
                <a:spcBef>
                  <a:spcPct val="20000"/>
                </a:spcBef>
                <a:spcAft>
                  <a:spcPct val="0"/>
                </a:spcAft>
                <a:buSzPct val="80000"/>
                <a:buBlip>
                  <a:blip r:embed="rId6"/>
                </a:buBlip>
                <a:defRPr sz="2000">
                  <a:solidFill>
                    <a:srgbClr val="055685"/>
                  </a:solidFill>
                  <a:latin typeface="+mn-lt"/>
                </a:defRPr>
              </a:lvl5pPr>
              <a:lvl6pPr marL="2514600" indent="-228600" algn="l" rtl="0" fontAlgn="base">
                <a:spcBef>
                  <a:spcPct val="20000"/>
                </a:spcBef>
                <a:spcAft>
                  <a:spcPct val="0"/>
                </a:spcAft>
                <a:buSzPct val="80000"/>
                <a:buBlip>
                  <a:blip r:embed="rId6"/>
                </a:buBlip>
                <a:defRPr sz="2000">
                  <a:solidFill>
                    <a:srgbClr val="055685"/>
                  </a:solidFill>
                  <a:latin typeface="+mn-lt"/>
                </a:defRPr>
              </a:lvl6pPr>
              <a:lvl7pPr marL="2971800" indent="-228600" algn="l" rtl="0" fontAlgn="base">
                <a:spcBef>
                  <a:spcPct val="20000"/>
                </a:spcBef>
                <a:spcAft>
                  <a:spcPct val="0"/>
                </a:spcAft>
                <a:buSzPct val="80000"/>
                <a:buBlip>
                  <a:blip r:embed="rId6"/>
                </a:buBlip>
                <a:defRPr sz="2000">
                  <a:solidFill>
                    <a:srgbClr val="055685"/>
                  </a:solidFill>
                  <a:latin typeface="+mn-lt"/>
                </a:defRPr>
              </a:lvl7pPr>
              <a:lvl8pPr marL="3429000" indent="-228600" algn="l" rtl="0" fontAlgn="base">
                <a:spcBef>
                  <a:spcPct val="20000"/>
                </a:spcBef>
                <a:spcAft>
                  <a:spcPct val="0"/>
                </a:spcAft>
                <a:buSzPct val="80000"/>
                <a:buBlip>
                  <a:blip r:embed="rId6"/>
                </a:buBlip>
                <a:defRPr sz="2000">
                  <a:solidFill>
                    <a:srgbClr val="055685"/>
                  </a:solidFill>
                  <a:latin typeface="+mn-lt"/>
                </a:defRPr>
              </a:lvl8pPr>
              <a:lvl9pPr marL="3886200" indent="-228600" algn="l" rtl="0" fontAlgn="base">
                <a:spcBef>
                  <a:spcPct val="20000"/>
                </a:spcBef>
                <a:spcAft>
                  <a:spcPct val="0"/>
                </a:spcAft>
                <a:buSzPct val="80000"/>
                <a:buBlip>
                  <a:blip r:embed="rId6"/>
                </a:buBlip>
                <a:defRPr sz="2000">
                  <a:solidFill>
                    <a:srgbClr val="055685"/>
                  </a:solidFill>
                  <a:latin typeface="+mn-lt"/>
                </a:defRPr>
              </a:lvl9pPr>
            </a:lstStyle>
            <a:p>
              <a:pPr eaLnBrk="1" hangingPunct="1">
                <a:lnSpc>
                  <a:spcPct val="150000"/>
                </a:lnSpc>
                <a:buNone/>
              </a:pPr>
              <a:r>
                <a:rPr lang="en-GB" altLang="en-US" sz="1800" b="1" kern="0" dirty="0">
                  <a:sym typeface="Symbol" panose="05050102010706020507" pitchFamily="18" charset="2"/>
                </a:rPr>
                <a:t>VLOS (Visual Line of Sight)</a:t>
              </a:r>
              <a:endParaRPr lang="en-GB" altLang="en-US" sz="1800" b="1" u="sng" kern="0" dirty="0">
                <a:sym typeface="Symbol" panose="05050102010706020507" pitchFamily="18" charset="2"/>
              </a:endParaRPr>
            </a:p>
          </p:txBody>
        </p:sp>
        <p:pic>
          <p:nvPicPr>
            <p:cNvPr id="12" name="Picture 11"/>
            <p:cNvPicPr>
              <a:picLocks noChangeAspect="1"/>
            </p:cNvPicPr>
            <p:nvPr/>
          </p:nvPicPr>
          <p:blipFill rotWithShape="1">
            <a:blip r:embed="rId9" cstate="screen">
              <a:extLst>
                <a:ext uri="{28A0092B-C50C-407E-A947-70E740481C1C}">
                  <a14:useLocalDpi xmlns:a14="http://schemas.microsoft.com/office/drawing/2010/main"/>
                </a:ext>
              </a:extLst>
            </a:blip>
            <a:srcRect/>
            <a:stretch/>
          </p:blipFill>
          <p:spPr>
            <a:xfrm>
              <a:off x="3101713" y="3659098"/>
              <a:ext cx="641743" cy="854855"/>
            </a:xfrm>
            <a:prstGeom prst="rect">
              <a:avLst/>
            </a:prstGeom>
          </p:spPr>
        </p:pic>
        <p:pic>
          <p:nvPicPr>
            <p:cNvPr id="13" name="Picture 12"/>
            <p:cNvPicPr>
              <a:picLocks noChangeAspect="1"/>
            </p:cNvPicPr>
            <p:nvPr/>
          </p:nvPicPr>
          <p:blipFill rotWithShape="1">
            <a:blip r:embed="rId10" cstate="screen">
              <a:extLst>
                <a:ext uri="{28A0092B-C50C-407E-A947-70E740481C1C}">
                  <a14:useLocalDpi xmlns:a14="http://schemas.microsoft.com/office/drawing/2010/main"/>
                </a:ext>
              </a:extLst>
            </a:blip>
            <a:srcRect/>
            <a:stretch/>
          </p:blipFill>
          <p:spPr>
            <a:xfrm>
              <a:off x="4409571" y="2899069"/>
              <a:ext cx="720364" cy="522142"/>
            </a:xfrm>
            <a:prstGeom prst="rect">
              <a:avLst/>
            </a:prstGeom>
          </p:spPr>
        </p:pic>
        <p:sp>
          <p:nvSpPr>
            <p:cNvPr id="14" name="Left-Right Arrow 13"/>
            <p:cNvSpPr/>
            <p:nvPr/>
          </p:nvSpPr>
          <p:spPr bwMode="auto">
            <a:xfrm rot="19604457">
              <a:off x="3515664" y="3582599"/>
              <a:ext cx="1001860" cy="67814"/>
            </a:xfrm>
            <a:prstGeom prst="leftRightArrow">
              <a:avLst/>
            </a:prstGeom>
            <a:solidFill>
              <a:schemeClr val="accent2"/>
            </a:solidFill>
            <a:ln>
              <a:noFill/>
            </a:ln>
            <a:effectLst/>
            <a:extLst/>
          </p:spPr>
          <p:txBody>
            <a:bodyPr vert="horz" wrap="square" lIns="68580" tIns="34290" rIns="68580" bIns="34290" numCol="1" rtlCol="0" anchor="t" anchorCtr="0" compatLnSpc="1">
              <a:prstTxWarp prst="textNoShape">
                <a:avLst/>
              </a:prstTxWarp>
            </a:bodyPr>
            <a:lstStyle/>
            <a:p>
              <a:pPr marL="257175" indent="-257175" defTabSz="685800">
                <a:buBlip>
                  <a:blip r:embed="rId8"/>
                </a:buBlip>
              </a:pPr>
              <a:endParaRPr lang="en-GB" sz="2400"/>
            </a:p>
          </p:txBody>
        </p:sp>
      </p:grpSp>
      <p:sp>
        <p:nvSpPr>
          <p:cNvPr id="17" name="TextBox 16"/>
          <p:cNvSpPr txBox="1"/>
          <p:nvPr/>
        </p:nvSpPr>
        <p:spPr>
          <a:xfrm>
            <a:off x="4097415" y="1731988"/>
            <a:ext cx="809192" cy="400110"/>
          </a:xfrm>
          <a:prstGeom prst="rect">
            <a:avLst/>
          </a:prstGeom>
          <a:noFill/>
        </p:spPr>
        <p:txBody>
          <a:bodyPr wrap="square" rtlCol="0">
            <a:spAutoFit/>
          </a:bodyPr>
          <a:lstStyle/>
          <a:p>
            <a:pPr>
              <a:buNone/>
            </a:pPr>
            <a:r>
              <a:rPr lang="en-GB" sz="2000" dirty="0" smtClean="0">
                <a:solidFill>
                  <a:schemeClr val="tx1"/>
                </a:solidFill>
              </a:rPr>
              <a:t>120m</a:t>
            </a:r>
            <a:endParaRPr lang="en-GB" sz="2000" dirty="0">
              <a:solidFill>
                <a:schemeClr val="tx1"/>
              </a:solidFill>
            </a:endParaRPr>
          </a:p>
        </p:txBody>
      </p:sp>
      <p:pic>
        <p:nvPicPr>
          <p:cNvPr id="18" name="Picture 17"/>
          <p:cNvPicPr>
            <a:picLocks noChangeAspect="1"/>
          </p:cNvPicPr>
          <p:nvPr/>
        </p:nvPicPr>
        <p:blipFill>
          <a:blip r:embed="rId11" cstate="screen">
            <a:extLst>
              <a:ext uri="{28A0092B-C50C-407E-A947-70E740481C1C}">
                <a14:useLocalDpi xmlns:a14="http://schemas.microsoft.com/office/drawing/2010/main"/>
              </a:ext>
            </a:extLst>
          </a:blip>
          <a:stretch>
            <a:fillRect/>
          </a:stretch>
        </p:blipFill>
        <p:spPr>
          <a:xfrm>
            <a:off x="5524660" y="4164171"/>
            <a:ext cx="966158" cy="690113"/>
          </a:xfrm>
          <a:prstGeom prst="rect">
            <a:avLst/>
          </a:prstGeom>
        </p:spPr>
      </p:pic>
      <p:sp>
        <p:nvSpPr>
          <p:cNvPr id="19" name="Rectangle 3"/>
          <p:cNvSpPr txBox="1">
            <a:spLocks noChangeArrowheads="1"/>
          </p:cNvSpPr>
          <p:nvPr/>
        </p:nvSpPr>
        <p:spPr bwMode="auto">
          <a:xfrm>
            <a:off x="3226671" y="3935006"/>
            <a:ext cx="1090957" cy="349190"/>
          </a:xfrm>
          <a:prstGeom prst="rect">
            <a:avLst/>
          </a:prstGeom>
          <a:solidFill>
            <a:srgbClr val="FFFF00"/>
          </a:solidFill>
          <a:ln w="9525">
            <a:solidFill>
              <a:schemeClr val="tx1"/>
            </a:solidFill>
            <a:miter lim="800000"/>
            <a:headEnd/>
            <a:tailEnd/>
          </a:ln>
          <a:effectLst/>
          <a:extLst/>
        </p:spPr>
        <p:txBody>
          <a:bodyPr vert="horz" wrap="square" lIns="68580" tIns="34290" rIns="68580" bIns="34290" numCol="1" anchor="t" anchorCtr="0" compatLnSpc="1">
            <a:prstTxWarp prst="textNoShape">
              <a:avLst/>
            </a:prstTxWarp>
          </a:bodyPr>
          <a:lstStyle>
            <a:lvl1pPr marL="342900" indent="-342900" algn="l" rtl="0" eaLnBrk="0" fontAlgn="base" hangingPunct="0">
              <a:spcBef>
                <a:spcPct val="20000"/>
              </a:spcBef>
              <a:spcAft>
                <a:spcPct val="0"/>
              </a:spcAft>
              <a:buSzPct val="80000"/>
              <a:buBlip>
                <a:blip r:embed="rId2"/>
              </a:buBlip>
              <a:defRPr sz="3200">
                <a:solidFill>
                  <a:srgbClr val="055685"/>
                </a:solidFill>
                <a:latin typeface="+mn-lt"/>
                <a:ea typeface="+mn-ea"/>
                <a:cs typeface="+mn-cs"/>
              </a:defRPr>
            </a:lvl1pPr>
            <a:lvl2pPr marL="742950" indent="-285750" algn="l" rtl="0" eaLnBrk="0" fontAlgn="base" hangingPunct="0">
              <a:spcBef>
                <a:spcPct val="20000"/>
              </a:spcBef>
              <a:spcAft>
                <a:spcPct val="0"/>
              </a:spcAft>
              <a:buSzPct val="80000"/>
              <a:buBlip>
                <a:blip r:embed="rId3"/>
              </a:buBlip>
              <a:defRPr sz="2800">
                <a:solidFill>
                  <a:srgbClr val="055685"/>
                </a:solidFill>
                <a:latin typeface="+mn-lt"/>
              </a:defRPr>
            </a:lvl2pPr>
            <a:lvl3pPr marL="1143000" indent="-228600" algn="l" rtl="0" eaLnBrk="0" fontAlgn="base" hangingPunct="0">
              <a:spcBef>
                <a:spcPct val="20000"/>
              </a:spcBef>
              <a:spcAft>
                <a:spcPct val="0"/>
              </a:spcAft>
              <a:buSzPct val="80000"/>
              <a:buBlip>
                <a:blip r:embed="rId4"/>
              </a:buBlip>
              <a:defRPr sz="2400">
                <a:solidFill>
                  <a:srgbClr val="055685"/>
                </a:solidFill>
                <a:latin typeface="+mn-lt"/>
              </a:defRPr>
            </a:lvl3pPr>
            <a:lvl4pPr marL="1600200" indent="-228600" algn="l" rtl="0" eaLnBrk="0" fontAlgn="base" hangingPunct="0">
              <a:spcBef>
                <a:spcPct val="20000"/>
              </a:spcBef>
              <a:spcAft>
                <a:spcPct val="0"/>
              </a:spcAft>
              <a:buSzPct val="80000"/>
              <a:buBlip>
                <a:blip r:embed="rId5"/>
              </a:buBlip>
              <a:defRPr sz="2000">
                <a:solidFill>
                  <a:srgbClr val="055685"/>
                </a:solidFill>
                <a:latin typeface="+mn-lt"/>
              </a:defRPr>
            </a:lvl4pPr>
            <a:lvl5pPr marL="2057400" indent="-228600" algn="l" rtl="0" eaLnBrk="0" fontAlgn="base" hangingPunct="0">
              <a:spcBef>
                <a:spcPct val="20000"/>
              </a:spcBef>
              <a:spcAft>
                <a:spcPct val="0"/>
              </a:spcAft>
              <a:buSzPct val="80000"/>
              <a:buBlip>
                <a:blip r:embed="rId6"/>
              </a:buBlip>
              <a:defRPr sz="2000">
                <a:solidFill>
                  <a:srgbClr val="055685"/>
                </a:solidFill>
                <a:latin typeface="+mn-lt"/>
              </a:defRPr>
            </a:lvl5pPr>
            <a:lvl6pPr marL="2514600" indent="-228600" algn="l" rtl="0" fontAlgn="base">
              <a:spcBef>
                <a:spcPct val="20000"/>
              </a:spcBef>
              <a:spcAft>
                <a:spcPct val="0"/>
              </a:spcAft>
              <a:buSzPct val="80000"/>
              <a:buBlip>
                <a:blip r:embed="rId6"/>
              </a:buBlip>
              <a:defRPr sz="2000">
                <a:solidFill>
                  <a:srgbClr val="055685"/>
                </a:solidFill>
                <a:latin typeface="+mn-lt"/>
              </a:defRPr>
            </a:lvl6pPr>
            <a:lvl7pPr marL="2971800" indent="-228600" algn="l" rtl="0" fontAlgn="base">
              <a:spcBef>
                <a:spcPct val="20000"/>
              </a:spcBef>
              <a:spcAft>
                <a:spcPct val="0"/>
              </a:spcAft>
              <a:buSzPct val="80000"/>
              <a:buBlip>
                <a:blip r:embed="rId6"/>
              </a:buBlip>
              <a:defRPr sz="2000">
                <a:solidFill>
                  <a:srgbClr val="055685"/>
                </a:solidFill>
                <a:latin typeface="+mn-lt"/>
              </a:defRPr>
            </a:lvl7pPr>
            <a:lvl8pPr marL="3429000" indent="-228600" algn="l" rtl="0" fontAlgn="base">
              <a:spcBef>
                <a:spcPct val="20000"/>
              </a:spcBef>
              <a:spcAft>
                <a:spcPct val="0"/>
              </a:spcAft>
              <a:buSzPct val="80000"/>
              <a:buBlip>
                <a:blip r:embed="rId6"/>
              </a:buBlip>
              <a:defRPr sz="2000">
                <a:solidFill>
                  <a:srgbClr val="055685"/>
                </a:solidFill>
                <a:latin typeface="+mn-lt"/>
              </a:defRPr>
            </a:lvl8pPr>
            <a:lvl9pPr marL="3886200" indent="-228600" algn="l" rtl="0" fontAlgn="base">
              <a:spcBef>
                <a:spcPct val="20000"/>
              </a:spcBef>
              <a:spcAft>
                <a:spcPct val="0"/>
              </a:spcAft>
              <a:buSzPct val="80000"/>
              <a:buBlip>
                <a:blip r:embed="rId6"/>
              </a:buBlip>
              <a:defRPr sz="2000">
                <a:solidFill>
                  <a:srgbClr val="055685"/>
                </a:solidFill>
                <a:latin typeface="+mn-lt"/>
              </a:defRPr>
            </a:lvl9pPr>
          </a:lstStyle>
          <a:p>
            <a:pPr marL="0" indent="0" algn="ctr" eaLnBrk="1" hangingPunct="1">
              <a:spcBef>
                <a:spcPts val="0"/>
              </a:spcBef>
              <a:buNone/>
            </a:pPr>
            <a:r>
              <a:rPr lang="en-GB" altLang="en-US" sz="1000" kern="0" dirty="0" smtClean="0">
                <a:sym typeface="Symbol" panose="05050102010706020507" pitchFamily="18" charset="2"/>
              </a:rPr>
              <a:t>Privately built with MTOM&lt;250g</a:t>
            </a:r>
            <a:endParaRPr lang="en-GB" altLang="en-US" sz="1000" b="1" u="sng" kern="0" dirty="0">
              <a:sym typeface="Symbol" panose="05050102010706020507" pitchFamily="18" charset="2"/>
            </a:endParaRPr>
          </a:p>
        </p:txBody>
      </p:sp>
      <p:pic>
        <p:nvPicPr>
          <p:cNvPr id="20" name="Picture 19"/>
          <p:cNvPicPr>
            <a:picLocks noChangeAspect="1"/>
          </p:cNvPicPr>
          <p:nvPr/>
        </p:nvPicPr>
        <p:blipFill>
          <a:blip r:embed="rId12" cstate="screen">
            <a:extLst>
              <a:ext uri="{28A0092B-C50C-407E-A947-70E740481C1C}">
                <a14:useLocalDpi xmlns:a14="http://schemas.microsoft.com/office/drawing/2010/main"/>
              </a:ext>
            </a:extLst>
          </a:blip>
          <a:stretch>
            <a:fillRect/>
          </a:stretch>
        </p:blipFill>
        <p:spPr>
          <a:xfrm>
            <a:off x="4428308" y="3998795"/>
            <a:ext cx="402667" cy="288000"/>
          </a:xfrm>
          <a:prstGeom prst="rect">
            <a:avLst/>
          </a:prstGeom>
        </p:spPr>
      </p:pic>
      <p:pic>
        <p:nvPicPr>
          <p:cNvPr id="21" name="Picture 20"/>
          <p:cNvPicPr>
            <a:picLocks noChangeAspect="1"/>
          </p:cNvPicPr>
          <p:nvPr/>
        </p:nvPicPr>
        <p:blipFill>
          <a:blip r:embed="rId13" cstate="screen">
            <a:extLst>
              <a:ext uri="{28A0092B-C50C-407E-A947-70E740481C1C}">
                <a14:useLocalDpi xmlns:a14="http://schemas.microsoft.com/office/drawing/2010/main"/>
              </a:ext>
            </a:extLst>
          </a:blip>
          <a:stretch>
            <a:fillRect/>
          </a:stretch>
        </p:blipFill>
        <p:spPr>
          <a:xfrm>
            <a:off x="4930394" y="3993901"/>
            <a:ext cx="395346" cy="288000"/>
          </a:xfrm>
          <a:prstGeom prst="rect">
            <a:avLst/>
          </a:prstGeom>
        </p:spPr>
      </p:pic>
      <p:pic>
        <p:nvPicPr>
          <p:cNvPr id="22" name="Picture 21"/>
          <p:cNvPicPr>
            <a:picLocks noChangeAspect="1"/>
          </p:cNvPicPr>
          <p:nvPr/>
        </p:nvPicPr>
        <p:blipFill>
          <a:blip r:embed="rId14" cstate="screen">
            <a:extLst>
              <a:ext uri="{28A0092B-C50C-407E-A947-70E740481C1C}">
                <a14:useLocalDpi xmlns:a14="http://schemas.microsoft.com/office/drawing/2010/main"/>
              </a:ext>
            </a:extLst>
          </a:blip>
          <a:stretch>
            <a:fillRect/>
          </a:stretch>
        </p:blipFill>
        <p:spPr>
          <a:xfrm>
            <a:off x="4430975" y="4702662"/>
            <a:ext cx="400000" cy="288000"/>
          </a:xfrm>
          <a:prstGeom prst="rect">
            <a:avLst/>
          </a:prstGeom>
        </p:spPr>
      </p:pic>
      <p:pic>
        <p:nvPicPr>
          <p:cNvPr id="23" name="Picture 22"/>
          <p:cNvPicPr>
            <a:picLocks noChangeAspect="1"/>
          </p:cNvPicPr>
          <p:nvPr/>
        </p:nvPicPr>
        <p:blipFill>
          <a:blip r:embed="rId15" cstate="screen">
            <a:extLst>
              <a:ext uri="{28A0092B-C50C-407E-A947-70E740481C1C}">
                <a14:useLocalDpi xmlns:a14="http://schemas.microsoft.com/office/drawing/2010/main"/>
              </a:ext>
            </a:extLst>
          </a:blip>
          <a:stretch>
            <a:fillRect/>
          </a:stretch>
        </p:blipFill>
        <p:spPr>
          <a:xfrm>
            <a:off x="4965695" y="4702830"/>
            <a:ext cx="406430" cy="288000"/>
          </a:xfrm>
          <a:prstGeom prst="rect">
            <a:avLst/>
          </a:prstGeom>
        </p:spPr>
      </p:pic>
      <p:sp>
        <p:nvSpPr>
          <p:cNvPr id="24" name="Rectangle 3"/>
          <p:cNvSpPr txBox="1">
            <a:spLocks noChangeArrowheads="1"/>
          </p:cNvSpPr>
          <p:nvPr/>
        </p:nvSpPr>
        <p:spPr bwMode="auto">
          <a:xfrm>
            <a:off x="3254248" y="4650245"/>
            <a:ext cx="1090957" cy="347784"/>
          </a:xfrm>
          <a:prstGeom prst="rect">
            <a:avLst/>
          </a:prstGeom>
          <a:solidFill>
            <a:srgbClr val="FFFF00"/>
          </a:solidFill>
          <a:ln w="9525">
            <a:solidFill>
              <a:schemeClr val="tx1"/>
            </a:solidFill>
            <a:miter lim="800000"/>
            <a:headEnd/>
            <a:tailEnd/>
          </a:ln>
          <a:effectLst/>
          <a:extLst/>
        </p:spPr>
        <p:txBody>
          <a:bodyPr vert="horz" wrap="square" lIns="68580" tIns="34290" rIns="68580" bIns="34290" numCol="1" anchor="t" anchorCtr="0" compatLnSpc="1">
            <a:prstTxWarp prst="textNoShape">
              <a:avLst/>
            </a:prstTxWarp>
          </a:bodyPr>
          <a:lstStyle>
            <a:lvl1pPr marL="342900" indent="-342900" algn="l" rtl="0" eaLnBrk="0" fontAlgn="base" hangingPunct="0">
              <a:spcBef>
                <a:spcPct val="20000"/>
              </a:spcBef>
              <a:spcAft>
                <a:spcPct val="0"/>
              </a:spcAft>
              <a:buSzPct val="80000"/>
              <a:buBlip>
                <a:blip r:embed="rId2"/>
              </a:buBlip>
              <a:defRPr sz="3200">
                <a:solidFill>
                  <a:srgbClr val="055685"/>
                </a:solidFill>
                <a:latin typeface="+mn-lt"/>
                <a:ea typeface="+mn-ea"/>
                <a:cs typeface="+mn-cs"/>
              </a:defRPr>
            </a:lvl1pPr>
            <a:lvl2pPr marL="742950" indent="-285750" algn="l" rtl="0" eaLnBrk="0" fontAlgn="base" hangingPunct="0">
              <a:spcBef>
                <a:spcPct val="20000"/>
              </a:spcBef>
              <a:spcAft>
                <a:spcPct val="0"/>
              </a:spcAft>
              <a:buSzPct val="80000"/>
              <a:buBlip>
                <a:blip r:embed="rId3"/>
              </a:buBlip>
              <a:defRPr sz="2800">
                <a:solidFill>
                  <a:srgbClr val="055685"/>
                </a:solidFill>
                <a:latin typeface="+mn-lt"/>
              </a:defRPr>
            </a:lvl2pPr>
            <a:lvl3pPr marL="1143000" indent="-228600" algn="l" rtl="0" eaLnBrk="0" fontAlgn="base" hangingPunct="0">
              <a:spcBef>
                <a:spcPct val="20000"/>
              </a:spcBef>
              <a:spcAft>
                <a:spcPct val="0"/>
              </a:spcAft>
              <a:buSzPct val="80000"/>
              <a:buBlip>
                <a:blip r:embed="rId4"/>
              </a:buBlip>
              <a:defRPr sz="2400">
                <a:solidFill>
                  <a:srgbClr val="055685"/>
                </a:solidFill>
                <a:latin typeface="+mn-lt"/>
              </a:defRPr>
            </a:lvl3pPr>
            <a:lvl4pPr marL="1600200" indent="-228600" algn="l" rtl="0" eaLnBrk="0" fontAlgn="base" hangingPunct="0">
              <a:spcBef>
                <a:spcPct val="20000"/>
              </a:spcBef>
              <a:spcAft>
                <a:spcPct val="0"/>
              </a:spcAft>
              <a:buSzPct val="80000"/>
              <a:buBlip>
                <a:blip r:embed="rId5"/>
              </a:buBlip>
              <a:defRPr sz="2000">
                <a:solidFill>
                  <a:srgbClr val="055685"/>
                </a:solidFill>
                <a:latin typeface="+mn-lt"/>
              </a:defRPr>
            </a:lvl4pPr>
            <a:lvl5pPr marL="2057400" indent="-228600" algn="l" rtl="0" eaLnBrk="0" fontAlgn="base" hangingPunct="0">
              <a:spcBef>
                <a:spcPct val="20000"/>
              </a:spcBef>
              <a:spcAft>
                <a:spcPct val="0"/>
              </a:spcAft>
              <a:buSzPct val="80000"/>
              <a:buBlip>
                <a:blip r:embed="rId6"/>
              </a:buBlip>
              <a:defRPr sz="2000">
                <a:solidFill>
                  <a:srgbClr val="055685"/>
                </a:solidFill>
                <a:latin typeface="+mn-lt"/>
              </a:defRPr>
            </a:lvl5pPr>
            <a:lvl6pPr marL="2514600" indent="-228600" algn="l" rtl="0" fontAlgn="base">
              <a:spcBef>
                <a:spcPct val="20000"/>
              </a:spcBef>
              <a:spcAft>
                <a:spcPct val="0"/>
              </a:spcAft>
              <a:buSzPct val="80000"/>
              <a:buBlip>
                <a:blip r:embed="rId6"/>
              </a:buBlip>
              <a:defRPr sz="2000">
                <a:solidFill>
                  <a:srgbClr val="055685"/>
                </a:solidFill>
                <a:latin typeface="+mn-lt"/>
              </a:defRPr>
            </a:lvl6pPr>
            <a:lvl7pPr marL="2971800" indent="-228600" algn="l" rtl="0" fontAlgn="base">
              <a:spcBef>
                <a:spcPct val="20000"/>
              </a:spcBef>
              <a:spcAft>
                <a:spcPct val="0"/>
              </a:spcAft>
              <a:buSzPct val="80000"/>
              <a:buBlip>
                <a:blip r:embed="rId6"/>
              </a:buBlip>
              <a:defRPr sz="2000">
                <a:solidFill>
                  <a:srgbClr val="055685"/>
                </a:solidFill>
                <a:latin typeface="+mn-lt"/>
              </a:defRPr>
            </a:lvl7pPr>
            <a:lvl8pPr marL="3429000" indent="-228600" algn="l" rtl="0" fontAlgn="base">
              <a:spcBef>
                <a:spcPct val="20000"/>
              </a:spcBef>
              <a:spcAft>
                <a:spcPct val="0"/>
              </a:spcAft>
              <a:buSzPct val="80000"/>
              <a:buBlip>
                <a:blip r:embed="rId6"/>
              </a:buBlip>
              <a:defRPr sz="2000">
                <a:solidFill>
                  <a:srgbClr val="055685"/>
                </a:solidFill>
                <a:latin typeface="+mn-lt"/>
              </a:defRPr>
            </a:lvl8pPr>
            <a:lvl9pPr marL="3886200" indent="-228600" algn="l" rtl="0" fontAlgn="base">
              <a:spcBef>
                <a:spcPct val="20000"/>
              </a:spcBef>
              <a:spcAft>
                <a:spcPct val="0"/>
              </a:spcAft>
              <a:buSzPct val="80000"/>
              <a:buBlip>
                <a:blip r:embed="rId6"/>
              </a:buBlip>
              <a:defRPr sz="2000">
                <a:solidFill>
                  <a:srgbClr val="055685"/>
                </a:solidFill>
                <a:latin typeface="+mn-lt"/>
              </a:defRPr>
            </a:lvl9pPr>
          </a:lstStyle>
          <a:p>
            <a:pPr marL="0" indent="0" algn="ctr" eaLnBrk="1" hangingPunct="1">
              <a:spcBef>
                <a:spcPts val="0"/>
              </a:spcBef>
              <a:buNone/>
            </a:pPr>
            <a:r>
              <a:rPr lang="en-GB" altLang="en-US" sz="1000" kern="0" dirty="0" smtClean="0">
                <a:sym typeface="Symbol" panose="05050102010706020507" pitchFamily="18" charset="2"/>
              </a:rPr>
              <a:t>Privately built with MTOM&lt;25kg</a:t>
            </a:r>
            <a:endParaRPr lang="en-GB" altLang="en-US" sz="1000" b="1" u="sng" kern="0" dirty="0">
              <a:sym typeface="Symbol" panose="05050102010706020507" pitchFamily="18" charset="2"/>
            </a:endParaRPr>
          </a:p>
        </p:txBody>
      </p:sp>
      <p:grpSp>
        <p:nvGrpSpPr>
          <p:cNvPr id="25" name="Group 24"/>
          <p:cNvGrpSpPr>
            <a:grpSpLocks noChangeAspect="1"/>
          </p:cNvGrpSpPr>
          <p:nvPr/>
        </p:nvGrpSpPr>
        <p:grpSpPr>
          <a:xfrm>
            <a:off x="4426974" y="4335271"/>
            <a:ext cx="405333" cy="293069"/>
            <a:chOff x="3018387" y="4161735"/>
            <a:chExt cx="675554" cy="488448"/>
          </a:xfrm>
        </p:grpSpPr>
        <p:pic>
          <p:nvPicPr>
            <p:cNvPr id="26" name="Picture 25"/>
            <p:cNvPicPr>
              <a:picLocks noChangeAspect="1"/>
            </p:cNvPicPr>
            <p:nvPr/>
          </p:nvPicPr>
          <p:blipFill>
            <a:blip r:embed="rId16" cstate="screen">
              <a:extLst>
                <a:ext uri="{28A0092B-C50C-407E-A947-70E740481C1C}">
                  <a14:useLocalDpi xmlns:a14="http://schemas.microsoft.com/office/drawing/2010/main"/>
                </a:ext>
              </a:extLst>
            </a:blip>
            <a:stretch>
              <a:fillRect/>
            </a:stretch>
          </p:blipFill>
          <p:spPr>
            <a:xfrm>
              <a:off x="3018387" y="4161735"/>
              <a:ext cx="675554" cy="480000"/>
            </a:xfrm>
            <a:prstGeom prst="rect">
              <a:avLst/>
            </a:prstGeom>
          </p:spPr>
        </p:pic>
        <p:sp>
          <p:nvSpPr>
            <p:cNvPr id="27" name="Rectangle 26"/>
            <p:cNvSpPr/>
            <p:nvPr/>
          </p:nvSpPr>
          <p:spPr bwMode="auto">
            <a:xfrm>
              <a:off x="3032127" y="4573985"/>
              <a:ext cx="648071" cy="76198"/>
            </a:xfrm>
            <a:prstGeom prst="rect">
              <a:avLst/>
            </a:prstGeom>
            <a:solidFill>
              <a:srgbClr val="FDB944"/>
            </a:solidFill>
            <a:ln>
              <a:noFill/>
            </a:ln>
            <a:extLst/>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rtlCol="0" anchor="t" anchorCtr="0" compatLnSpc="1">
              <a:prstTxWarp prst="textNoShape">
                <a:avLst/>
              </a:prstTxWarp>
            </a:bodyPr>
            <a:lstStyle/>
            <a:p>
              <a:pPr marL="342900" marR="0" indent="-342900" algn="l" defTabSz="914400" rtl="0" eaLnBrk="1" fontAlgn="base" latinLnBrk="0" hangingPunct="1">
                <a:lnSpc>
                  <a:spcPct val="100000"/>
                </a:lnSpc>
                <a:spcBef>
                  <a:spcPct val="20000"/>
                </a:spcBef>
                <a:spcAft>
                  <a:spcPct val="0"/>
                </a:spcAft>
                <a:buClrTx/>
                <a:buSzPct val="60000"/>
                <a:buFontTx/>
                <a:buBlip>
                  <a:blip r:embed="rId8"/>
                </a:buBlip>
                <a:tabLst/>
              </a:pPr>
              <a:endParaRPr kumimoji="0" lang="en-GB" sz="3200" b="0" i="0" u="none" strike="noStrike" cap="none" normalizeH="0" baseline="0" smtClean="0">
                <a:ln>
                  <a:noFill/>
                </a:ln>
                <a:solidFill>
                  <a:srgbClr val="055685"/>
                </a:solidFill>
                <a:effectLst/>
                <a:latin typeface="Calibri" pitchFamily="34" charset="0"/>
              </a:endParaRPr>
            </a:p>
          </p:txBody>
        </p:sp>
      </p:grpSp>
    </p:spTree>
    <p:extLst>
      <p:ext uri="{BB962C8B-B14F-4D97-AF65-F5344CB8AC3E}">
        <p14:creationId xmlns:p14="http://schemas.microsoft.com/office/powerpoint/2010/main" val="2355069745"/>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quarter" idx="16"/>
          </p:nvPr>
        </p:nvSpPr>
        <p:spPr/>
        <p:txBody>
          <a:bodyPr/>
          <a:lstStyle/>
          <a:p>
            <a:r>
              <a:rPr lang="en-GB" dirty="0"/>
              <a:t>Rules made simple for UAS operators</a:t>
            </a:r>
          </a:p>
        </p:txBody>
      </p:sp>
      <p:sp>
        <p:nvSpPr>
          <p:cNvPr id="37" name="Content Placeholder 2"/>
          <p:cNvSpPr txBox="1">
            <a:spLocks/>
          </p:cNvSpPr>
          <p:nvPr/>
        </p:nvSpPr>
        <p:spPr bwMode="auto">
          <a:xfrm>
            <a:off x="1331640" y="857027"/>
            <a:ext cx="6625523" cy="8066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68580" tIns="34290" rIns="68580" bIns="34290" numCol="1" anchor="t" anchorCtr="0" compatLnSpc="1">
            <a:prstTxWarp prst="textNoShape">
              <a:avLst/>
            </a:prstTxWarp>
          </a:bodyPr>
          <a:lstStyle>
            <a:lvl1pPr marL="342900" indent="-342900" algn="l" rtl="0" eaLnBrk="0" fontAlgn="base" hangingPunct="0">
              <a:spcBef>
                <a:spcPct val="20000"/>
              </a:spcBef>
              <a:spcAft>
                <a:spcPct val="0"/>
              </a:spcAft>
              <a:buSzPct val="80000"/>
              <a:buFont typeface="Arial" panose="020B0604020202020204" pitchFamily="34" charset="0"/>
              <a:buChar char="•"/>
              <a:defRPr sz="2400">
                <a:solidFill>
                  <a:srgbClr val="055685"/>
                </a:solidFill>
                <a:latin typeface="+mn-lt"/>
                <a:ea typeface="+mn-ea"/>
                <a:cs typeface="+mn-cs"/>
              </a:defRPr>
            </a:lvl1pPr>
            <a:lvl2pPr marL="742950" indent="-285750" algn="l" rtl="0" eaLnBrk="0" fontAlgn="base" hangingPunct="0">
              <a:spcBef>
                <a:spcPct val="20000"/>
              </a:spcBef>
              <a:spcAft>
                <a:spcPct val="0"/>
              </a:spcAft>
              <a:buSzPct val="80000"/>
              <a:buFont typeface="Arial" panose="020B0604020202020204" pitchFamily="34" charset="0"/>
              <a:buChar char="•"/>
              <a:defRPr sz="2000">
                <a:solidFill>
                  <a:srgbClr val="055685"/>
                </a:solidFill>
                <a:latin typeface="+mn-lt"/>
              </a:defRPr>
            </a:lvl2pPr>
            <a:lvl3pPr marL="1143000" indent="-228600" algn="l" rtl="0" eaLnBrk="0" fontAlgn="base" hangingPunct="0">
              <a:spcBef>
                <a:spcPct val="20000"/>
              </a:spcBef>
              <a:spcAft>
                <a:spcPct val="0"/>
              </a:spcAft>
              <a:buSzPct val="80000"/>
              <a:buFont typeface="Arial" panose="020B0604020202020204" pitchFamily="34" charset="0"/>
              <a:buChar char="•"/>
              <a:defRPr sz="1800">
                <a:solidFill>
                  <a:srgbClr val="055685"/>
                </a:solidFill>
                <a:latin typeface="+mn-lt"/>
              </a:defRPr>
            </a:lvl3pPr>
            <a:lvl4pPr marL="1600200" indent="-228600" algn="l" rtl="0" eaLnBrk="0" fontAlgn="base" hangingPunct="0">
              <a:spcBef>
                <a:spcPct val="20000"/>
              </a:spcBef>
              <a:spcAft>
                <a:spcPct val="0"/>
              </a:spcAft>
              <a:buSzPct val="80000"/>
              <a:buFont typeface="Arial" panose="020B0604020202020204" pitchFamily="34" charset="0"/>
              <a:buChar char="•"/>
              <a:defRPr sz="1600">
                <a:solidFill>
                  <a:srgbClr val="055685"/>
                </a:solidFill>
                <a:latin typeface="+mn-lt"/>
              </a:defRPr>
            </a:lvl4pPr>
            <a:lvl5pPr marL="2057400" indent="-228600" algn="l" rtl="0" eaLnBrk="0" fontAlgn="base" hangingPunct="0">
              <a:spcBef>
                <a:spcPct val="20000"/>
              </a:spcBef>
              <a:spcAft>
                <a:spcPct val="0"/>
              </a:spcAft>
              <a:buSzPct val="80000"/>
              <a:buFont typeface="Arial" panose="020B0604020202020204" pitchFamily="34" charset="0"/>
              <a:buChar char="•"/>
              <a:defRPr sz="1600">
                <a:solidFill>
                  <a:srgbClr val="055685"/>
                </a:solidFill>
                <a:latin typeface="+mn-lt"/>
              </a:defRPr>
            </a:lvl5pPr>
            <a:lvl6pPr marL="2514600" indent="-228600" algn="l" rtl="0" fontAlgn="base">
              <a:spcBef>
                <a:spcPct val="20000"/>
              </a:spcBef>
              <a:spcAft>
                <a:spcPct val="0"/>
              </a:spcAft>
              <a:buSzPct val="80000"/>
              <a:buBlip>
                <a:blip r:embed="rId3"/>
              </a:buBlip>
              <a:defRPr sz="2000">
                <a:solidFill>
                  <a:srgbClr val="055685"/>
                </a:solidFill>
                <a:latin typeface="+mn-lt"/>
              </a:defRPr>
            </a:lvl6pPr>
            <a:lvl7pPr marL="2971800" indent="-228600" algn="l" rtl="0" fontAlgn="base">
              <a:spcBef>
                <a:spcPct val="20000"/>
              </a:spcBef>
              <a:spcAft>
                <a:spcPct val="0"/>
              </a:spcAft>
              <a:buSzPct val="80000"/>
              <a:buBlip>
                <a:blip r:embed="rId3"/>
              </a:buBlip>
              <a:defRPr sz="2000">
                <a:solidFill>
                  <a:srgbClr val="055685"/>
                </a:solidFill>
                <a:latin typeface="+mn-lt"/>
              </a:defRPr>
            </a:lvl7pPr>
            <a:lvl8pPr marL="3429000" indent="-228600" algn="l" rtl="0" fontAlgn="base">
              <a:spcBef>
                <a:spcPct val="20000"/>
              </a:spcBef>
              <a:spcAft>
                <a:spcPct val="0"/>
              </a:spcAft>
              <a:buSzPct val="80000"/>
              <a:buBlip>
                <a:blip r:embed="rId3"/>
              </a:buBlip>
              <a:defRPr sz="2000">
                <a:solidFill>
                  <a:srgbClr val="055685"/>
                </a:solidFill>
                <a:latin typeface="+mn-lt"/>
              </a:defRPr>
            </a:lvl8pPr>
            <a:lvl9pPr marL="3886200" indent="-228600" algn="l" rtl="0" fontAlgn="base">
              <a:spcBef>
                <a:spcPct val="20000"/>
              </a:spcBef>
              <a:spcAft>
                <a:spcPct val="0"/>
              </a:spcAft>
              <a:buSzPct val="80000"/>
              <a:buBlip>
                <a:blip r:embed="rId3"/>
              </a:buBlip>
              <a:defRPr sz="2000">
                <a:solidFill>
                  <a:srgbClr val="055685"/>
                </a:solidFill>
                <a:latin typeface="+mn-lt"/>
              </a:defRPr>
            </a:lvl9pPr>
          </a:lstStyle>
          <a:p>
            <a:pPr marL="0" indent="0" algn="ctr">
              <a:spcBef>
                <a:spcPts val="900"/>
              </a:spcBef>
              <a:buNone/>
            </a:pPr>
            <a:r>
              <a:rPr lang="en-GB" sz="2100" kern="0" dirty="0"/>
              <a:t>Each drone package will include consumer information</a:t>
            </a:r>
          </a:p>
        </p:txBody>
      </p:sp>
      <p:pic>
        <p:nvPicPr>
          <p:cNvPr id="11" name="Picture 10"/>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150573" y="1443974"/>
            <a:ext cx="1337333" cy="3429000"/>
          </a:xfrm>
          <a:prstGeom prst="rect">
            <a:avLst/>
          </a:prstGeom>
        </p:spPr>
      </p:pic>
      <p:pic>
        <p:nvPicPr>
          <p:cNvPr id="14" name="Picture 13"/>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2521080" y="1457038"/>
            <a:ext cx="1338799" cy="3429000"/>
          </a:xfrm>
          <a:prstGeom prst="rect">
            <a:avLst/>
          </a:prstGeom>
        </p:spPr>
      </p:pic>
      <p:pic>
        <p:nvPicPr>
          <p:cNvPr id="15" name="Picture 14"/>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5269927" y="1450243"/>
            <a:ext cx="1352359" cy="3429000"/>
          </a:xfrm>
          <a:prstGeom prst="rect">
            <a:avLst/>
          </a:prstGeom>
        </p:spPr>
      </p:pic>
      <p:pic>
        <p:nvPicPr>
          <p:cNvPr id="16" name="Picture 15"/>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6642376" y="1450242"/>
            <a:ext cx="1352359" cy="3429000"/>
          </a:xfrm>
          <a:prstGeom prst="rect">
            <a:avLst/>
          </a:prstGeom>
        </p:spPr>
      </p:pic>
      <p:pic>
        <p:nvPicPr>
          <p:cNvPr id="3" name="Picture 2"/>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3888175" y="1456593"/>
            <a:ext cx="1353842" cy="3429000"/>
          </a:xfrm>
          <a:prstGeom prst="rect">
            <a:avLst/>
          </a:prstGeom>
        </p:spPr>
      </p:pic>
      <p:sp>
        <p:nvSpPr>
          <p:cNvPr id="5" name="TextBox 4"/>
          <p:cNvSpPr txBox="1"/>
          <p:nvPr/>
        </p:nvSpPr>
        <p:spPr>
          <a:xfrm rot="18912468">
            <a:off x="1155922" y="3090114"/>
            <a:ext cx="1493082" cy="300082"/>
          </a:xfrm>
          <a:prstGeom prst="rect">
            <a:avLst/>
          </a:prstGeom>
          <a:noFill/>
        </p:spPr>
        <p:txBody>
          <a:bodyPr wrap="square" rtlCol="0">
            <a:spAutoFit/>
          </a:bodyPr>
          <a:lstStyle/>
          <a:p>
            <a:pPr>
              <a:buNone/>
            </a:pPr>
            <a:r>
              <a:rPr lang="en-GB" sz="1350" dirty="0">
                <a:solidFill>
                  <a:schemeClr val="bg1"/>
                </a:solidFill>
              </a:rPr>
              <a:t>EXAMPLE</a:t>
            </a:r>
          </a:p>
        </p:txBody>
      </p:sp>
      <p:sp>
        <p:nvSpPr>
          <p:cNvPr id="13" name="TextBox 12"/>
          <p:cNvSpPr txBox="1"/>
          <p:nvPr/>
        </p:nvSpPr>
        <p:spPr>
          <a:xfrm rot="18912468">
            <a:off x="2411794" y="3008433"/>
            <a:ext cx="1493082" cy="300082"/>
          </a:xfrm>
          <a:prstGeom prst="rect">
            <a:avLst/>
          </a:prstGeom>
          <a:noFill/>
        </p:spPr>
        <p:txBody>
          <a:bodyPr wrap="square" rtlCol="0">
            <a:spAutoFit/>
          </a:bodyPr>
          <a:lstStyle/>
          <a:p>
            <a:pPr>
              <a:buNone/>
            </a:pPr>
            <a:r>
              <a:rPr lang="en-GB" sz="1350" dirty="0">
                <a:solidFill>
                  <a:schemeClr val="bg1"/>
                </a:solidFill>
              </a:rPr>
              <a:t>EXAMPLE</a:t>
            </a:r>
          </a:p>
        </p:txBody>
      </p:sp>
      <p:sp>
        <p:nvSpPr>
          <p:cNvPr id="17" name="TextBox 16"/>
          <p:cNvSpPr txBox="1"/>
          <p:nvPr/>
        </p:nvSpPr>
        <p:spPr>
          <a:xfrm rot="18912468">
            <a:off x="3847978" y="3098547"/>
            <a:ext cx="1493082" cy="300082"/>
          </a:xfrm>
          <a:prstGeom prst="rect">
            <a:avLst/>
          </a:prstGeom>
          <a:noFill/>
        </p:spPr>
        <p:txBody>
          <a:bodyPr wrap="square" rtlCol="0">
            <a:spAutoFit/>
          </a:bodyPr>
          <a:lstStyle/>
          <a:p>
            <a:pPr>
              <a:buNone/>
            </a:pPr>
            <a:r>
              <a:rPr lang="en-GB" sz="1350" dirty="0">
                <a:solidFill>
                  <a:schemeClr val="bg1"/>
                </a:solidFill>
              </a:rPr>
              <a:t>EXAMPLE</a:t>
            </a:r>
          </a:p>
        </p:txBody>
      </p:sp>
      <p:sp>
        <p:nvSpPr>
          <p:cNvPr id="19" name="TextBox 18"/>
          <p:cNvSpPr txBox="1"/>
          <p:nvPr/>
        </p:nvSpPr>
        <p:spPr>
          <a:xfrm rot="18912468">
            <a:off x="5211065" y="2907688"/>
            <a:ext cx="1493082" cy="300082"/>
          </a:xfrm>
          <a:prstGeom prst="rect">
            <a:avLst/>
          </a:prstGeom>
          <a:noFill/>
        </p:spPr>
        <p:txBody>
          <a:bodyPr wrap="square" rtlCol="0">
            <a:spAutoFit/>
          </a:bodyPr>
          <a:lstStyle/>
          <a:p>
            <a:pPr>
              <a:buNone/>
            </a:pPr>
            <a:r>
              <a:rPr lang="en-GB" sz="1350" dirty="0">
                <a:solidFill>
                  <a:schemeClr val="bg1"/>
                </a:solidFill>
              </a:rPr>
              <a:t>EXAMPLE</a:t>
            </a:r>
          </a:p>
        </p:txBody>
      </p:sp>
      <p:sp>
        <p:nvSpPr>
          <p:cNvPr id="20" name="TextBox 19"/>
          <p:cNvSpPr txBox="1"/>
          <p:nvPr/>
        </p:nvSpPr>
        <p:spPr>
          <a:xfrm rot="18912468">
            <a:off x="6601500" y="2876532"/>
            <a:ext cx="1493082" cy="300082"/>
          </a:xfrm>
          <a:prstGeom prst="rect">
            <a:avLst/>
          </a:prstGeom>
          <a:noFill/>
        </p:spPr>
        <p:txBody>
          <a:bodyPr wrap="square" rtlCol="0">
            <a:spAutoFit/>
          </a:bodyPr>
          <a:lstStyle/>
          <a:p>
            <a:pPr>
              <a:buNone/>
            </a:pPr>
            <a:r>
              <a:rPr lang="en-GB" sz="1350" dirty="0">
                <a:solidFill>
                  <a:schemeClr val="bg1"/>
                </a:solidFill>
              </a:rPr>
              <a:t>EXAMPLE</a:t>
            </a:r>
          </a:p>
        </p:txBody>
      </p:sp>
      <p:pic>
        <p:nvPicPr>
          <p:cNvPr id="18" name="Picture 17"/>
          <p:cNvPicPr>
            <a:picLocks noChangeAspect="1"/>
          </p:cNvPicPr>
          <p:nvPr/>
        </p:nvPicPr>
        <p:blipFill>
          <a:blip r:embed="rId9">
            <a:extLst>
              <a:ext uri="{28A0092B-C50C-407E-A947-70E740481C1C}">
                <a14:useLocalDpi xmlns:a14="http://schemas.microsoft.com/office/drawing/2010/main"/>
              </a:ext>
            </a:extLst>
          </a:blip>
          <a:stretch>
            <a:fillRect/>
          </a:stretch>
        </p:blipFill>
        <p:spPr>
          <a:xfrm>
            <a:off x="2606847" y="584743"/>
            <a:ext cx="3830608" cy="4558757"/>
          </a:xfrm>
          <a:prstGeom prst="rect">
            <a:avLst/>
          </a:prstGeom>
        </p:spPr>
      </p:pic>
      <p:sp>
        <p:nvSpPr>
          <p:cNvPr id="21" name="TextBox 20"/>
          <p:cNvSpPr txBox="1"/>
          <p:nvPr/>
        </p:nvSpPr>
        <p:spPr>
          <a:xfrm rot="18912468">
            <a:off x="3481498" y="3030447"/>
            <a:ext cx="2496023" cy="715581"/>
          </a:xfrm>
          <a:prstGeom prst="rect">
            <a:avLst/>
          </a:prstGeom>
          <a:noFill/>
        </p:spPr>
        <p:txBody>
          <a:bodyPr wrap="square" rtlCol="0">
            <a:spAutoFit/>
          </a:bodyPr>
          <a:lstStyle/>
          <a:p>
            <a:pPr>
              <a:buNone/>
            </a:pPr>
            <a:r>
              <a:rPr lang="en-GB" sz="4050" dirty="0">
                <a:solidFill>
                  <a:schemeClr val="bg1"/>
                </a:solidFill>
              </a:rPr>
              <a:t>EXAMPLE</a:t>
            </a:r>
          </a:p>
        </p:txBody>
      </p:sp>
    </p:spTree>
    <p:extLst>
      <p:ext uri="{BB962C8B-B14F-4D97-AF65-F5344CB8AC3E}">
        <p14:creationId xmlns:p14="http://schemas.microsoft.com/office/powerpoint/2010/main" val="2150996420"/>
      </p:ext>
    </p:extLst>
  </p:cSld>
  <p:clrMapOvr>
    <a:masterClrMapping/>
  </p:clrMapOvr>
  <mc:AlternateContent xmlns:mc="http://schemas.openxmlformats.org/markup-compatibility/2006" xmlns:p14="http://schemas.microsoft.com/office/powerpoint/2010/main">
    <mc:Choice Requires="p14">
      <p:transition p14:dur="10" advClick="0"/>
    </mc:Choice>
    <mc:Fallback xmlns="">
      <p:transition advClick="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mph" presetSubtype="0" fill="hold" nodeType="clickEffect">
                                  <p:stCondLst>
                                    <p:cond delay="0"/>
                                  </p:stCondLst>
                                  <p:childTnLst>
                                    <p:animScale>
                                      <p:cBhvr>
                                        <p:cTn id="6" dur="1000" fill="hold"/>
                                        <p:tgtEl>
                                          <p:spTgt spid="3"/>
                                        </p:tgtEl>
                                      </p:cBhvr>
                                      <p:by x="150000" y="150000"/>
                                    </p:animScale>
                                  </p:childTnLst>
                                </p:cTn>
                              </p:par>
                            </p:childTnLst>
                          </p:cTn>
                        </p:par>
                        <p:par>
                          <p:cTn id="7" fill="hold">
                            <p:stCondLst>
                              <p:cond delay="1000"/>
                            </p:stCondLst>
                            <p:childTnLst>
                              <p:par>
                                <p:cTn id="8" presetID="1" presetClass="entr" presetSubtype="0" fill="hold" nodeType="afterEffect">
                                  <p:stCondLst>
                                    <p:cond delay="0"/>
                                  </p:stCondLst>
                                  <p:childTnLst>
                                    <p:set>
                                      <p:cBhvr>
                                        <p:cTn id="9" dur="1" fill="hold">
                                          <p:stCondLst>
                                            <p:cond delay="0"/>
                                          </p:stCondLst>
                                        </p:cTn>
                                        <p:tgtEl>
                                          <p:spTgt spid="18"/>
                                        </p:tgtEl>
                                        <p:attrNameLst>
                                          <p:attrName>style.visibility</p:attrName>
                                        </p:attrNameLst>
                                      </p:cBhvr>
                                      <p:to>
                                        <p:strVal val="visible"/>
                                      </p:to>
                                    </p:set>
                                  </p:childTnLst>
                                </p:cTn>
                              </p:par>
                            </p:childTnLst>
                          </p:cTn>
                        </p:par>
                        <p:par>
                          <p:cTn id="10" fill="hold">
                            <p:stCondLst>
                              <p:cond delay="1000"/>
                            </p:stCondLst>
                            <p:childTnLst>
                              <p:par>
                                <p:cTn id="11" presetID="1" presetClass="entr" presetSubtype="0" fill="hold" grpId="0" nodeType="afterEffect">
                                  <p:stCondLst>
                                    <p:cond delay="0"/>
                                  </p:stCondLst>
                                  <p:childTnLst>
                                    <p:set>
                                      <p:cBhvr>
                                        <p:cTn id="12" dur="1" fill="hold">
                                          <p:stCondLst>
                                            <p:cond delay="0"/>
                                          </p:stCondLst>
                                        </p:cTn>
                                        <p:tgtEl>
                                          <p:spTgt spid="2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6"/>
          </p:nvPr>
        </p:nvSpPr>
        <p:spPr/>
        <p:txBody>
          <a:bodyPr/>
          <a:lstStyle/>
          <a:p>
            <a:r>
              <a:rPr lang="en-GB" dirty="0"/>
              <a:t>Open category - Subcategory A1</a:t>
            </a:r>
          </a:p>
        </p:txBody>
      </p:sp>
      <p:sp>
        <p:nvSpPr>
          <p:cNvPr id="130" name="Rectangle 3"/>
          <p:cNvSpPr txBox="1">
            <a:spLocks noChangeArrowheads="1"/>
          </p:cNvSpPr>
          <p:nvPr/>
        </p:nvSpPr>
        <p:spPr bwMode="auto">
          <a:xfrm>
            <a:off x="2257512" y="4027355"/>
            <a:ext cx="5508612" cy="56310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51435" tIns="25718" rIns="51435" bIns="25718" numCol="1" anchor="t" anchorCtr="0" compatLnSpc="1">
            <a:prstTxWarp prst="textNoShape">
              <a:avLst/>
            </a:prstTxWarp>
          </a:bodyPr>
          <a:lstStyle>
            <a:lvl1pPr marL="342900" indent="-342900" algn="l" rtl="0" eaLnBrk="0" fontAlgn="base" hangingPunct="0">
              <a:spcBef>
                <a:spcPct val="20000"/>
              </a:spcBef>
              <a:spcAft>
                <a:spcPct val="0"/>
              </a:spcAft>
              <a:buSzPct val="80000"/>
              <a:buBlip>
                <a:blip r:embed="rId3"/>
              </a:buBlip>
              <a:defRPr sz="3200">
                <a:solidFill>
                  <a:srgbClr val="055685"/>
                </a:solidFill>
                <a:latin typeface="+mn-lt"/>
                <a:ea typeface="+mn-ea"/>
                <a:cs typeface="+mn-cs"/>
              </a:defRPr>
            </a:lvl1pPr>
            <a:lvl2pPr marL="742950" indent="-285750" algn="l" rtl="0" eaLnBrk="0" fontAlgn="base" hangingPunct="0">
              <a:spcBef>
                <a:spcPct val="20000"/>
              </a:spcBef>
              <a:spcAft>
                <a:spcPct val="0"/>
              </a:spcAft>
              <a:buSzPct val="80000"/>
              <a:buBlip>
                <a:blip r:embed="rId4"/>
              </a:buBlip>
              <a:defRPr sz="2800">
                <a:solidFill>
                  <a:srgbClr val="055685"/>
                </a:solidFill>
                <a:latin typeface="+mn-lt"/>
              </a:defRPr>
            </a:lvl2pPr>
            <a:lvl3pPr marL="1143000" indent="-228600" algn="l" rtl="0" eaLnBrk="0" fontAlgn="base" hangingPunct="0">
              <a:spcBef>
                <a:spcPct val="20000"/>
              </a:spcBef>
              <a:spcAft>
                <a:spcPct val="0"/>
              </a:spcAft>
              <a:buSzPct val="80000"/>
              <a:buBlip>
                <a:blip r:embed="rId5"/>
              </a:buBlip>
              <a:defRPr sz="2400">
                <a:solidFill>
                  <a:srgbClr val="055685"/>
                </a:solidFill>
                <a:latin typeface="+mn-lt"/>
              </a:defRPr>
            </a:lvl3pPr>
            <a:lvl4pPr marL="1600200" indent="-228600" algn="l" rtl="0" eaLnBrk="0" fontAlgn="base" hangingPunct="0">
              <a:spcBef>
                <a:spcPct val="20000"/>
              </a:spcBef>
              <a:spcAft>
                <a:spcPct val="0"/>
              </a:spcAft>
              <a:buSzPct val="80000"/>
              <a:buBlip>
                <a:blip r:embed="rId6"/>
              </a:buBlip>
              <a:defRPr sz="2000">
                <a:solidFill>
                  <a:srgbClr val="055685"/>
                </a:solidFill>
                <a:latin typeface="+mn-lt"/>
              </a:defRPr>
            </a:lvl4pPr>
            <a:lvl5pPr marL="2057400" indent="-228600" algn="l" rtl="0" eaLnBrk="0" fontAlgn="base" hangingPunct="0">
              <a:spcBef>
                <a:spcPct val="20000"/>
              </a:spcBef>
              <a:spcAft>
                <a:spcPct val="0"/>
              </a:spcAft>
              <a:buSzPct val="80000"/>
              <a:buBlip>
                <a:blip r:embed="rId7"/>
              </a:buBlip>
              <a:defRPr sz="2000">
                <a:solidFill>
                  <a:srgbClr val="055685"/>
                </a:solidFill>
                <a:latin typeface="+mn-lt"/>
              </a:defRPr>
            </a:lvl5pPr>
            <a:lvl6pPr marL="2514600" indent="-228600" algn="l" rtl="0" fontAlgn="base">
              <a:spcBef>
                <a:spcPct val="20000"/>
              </a:spcBef>
              <a:spcAft>
                <a:spcPct val="0"/>
              </a:spcAft>
              <a:buSzPct val="80000"/>
              <a:buBlip>
                <a:blip r:embed="rId7"/>
              </a:buBlip>
              <a:defRPr sz="2000">
                <a:solidFill>
                  <a:srgbClr val="055685"/>
                </a:solidFill>
                <a:latin typeface="+mn-lt"/>
              </a:defRPr>
            </a:lvl6pPr>
            <a:lvl7pPr marL="2971800" indent="-228600" algn="l" rtl="0" fontAlgn="base">
              <a:spcBef>
                <a:spcPct val="20000"/>
              </a:spcBef>
              <a:spcAft>
                <a:spcPct val="0"/>
              </a:spcAft>
              <a:buSzPct val="80000"/>
              <a:buBlip>
                <a:blip r:embed="rId7"/>
              </a:buBlip>
              <a:defRPr sz="2000">
                <a:solidFill>
                  <a:srgbClr val="055685"/>
                </a:solidFill>
                <a:latin typeface="+mn-lt"/>
              </a:defRPr>
            </a:lvl7pPr>
            <a:lvl8pPr marL="3429000" indent="-228600" algn="l" rtl="0" fontAlgn="base">
              <a:spcBef>
                <a:spcPct val="20000"/>
              </a:spcBef>
              <a:spcAft>
                <a:spcPct val="0"/>
              </a:spcAft>
              <a:buSzPct val="80000"/>
              <a:buBlip>
                <a:blip r:embed="rId7"/>
              </a:buBlip>
              <a:defRPr sz="2000">
                <a:solidFill>
                  <a:srgbClr val="055685"/>
                </a:solidFill>
                <a:latin typeface="+mn-lt"/>
              </a:defRPr>
            </a:lvl8pPr>
            <a:lvl9pPr marL="3886200" indent="-228600" algn="l" rtl="0" fontAlgn="base">
              <a:spcBef>
                <a:spcPct val="20000"/>
              </a:spcBef>
              <a:spcAft>
                <a:spcPct val="0"/>
              </a:spcAft>
              <a:buSzPct val="80000"/>
              <a:buBlip>
                <a:blip r:embed="rId7"/>
              </a:buBlip>
              <a:defRPr sz="2000">
                <a:solidFill>
                  <a:srgbClr val="055685"/>
                </a:solidFill>
                <a:latin typeface="+mn-lt"/>
              </a:defRPr>
            </a:lvl9pPr>
          </a:lstStyle>
          <a:p>
            <a:pPr eaLnBrk="1" hangingPunct="1"/>
            <a:r>
              <a:rPr lang="en-GB" altLang="en-US" sz="1350" b="1" kern="0" dirty="0">
                <a:sym typeface="Symbol" panose="05050102010706020507" pitchFamily="18" charset="2"/>
              </a:rPr>
              <a:t>No fly over assembly of </a:t>
            </a:r>
            <a:r>
              <a:rPr lang="en-GB" altLang="en-US" sz="1350" b="1" kern="0" dirty="0" smtClean="0">
                <a:sym typeface="Symbol" panose="05050102010706020507" pitchFamily="18" charset="2"/>
              </a:rPr>
              <a:t>people</a:t>
            </a:r>
            <a:endParaRPr lang="en-GB" altLang="en-US" sz="1350" b="1" kern="0" dirty="0">
              <a:sym typeface="Symbol" panose="05050102010706020507" pitchFamily="18" charset="2"/>
            </a:endParaRPr>
          </a:p>
        </p:txBody>
      </p:sp>
      <p:sp>
        <p:nvSpPr>
          <p:cNvPr id="158" name="Rectangle 3"/>
          <p:cNvSpPr txBox="1">
            <a:spLocks noChangeArrowheads="1"/>
          </p:cNvSpPr>
          <p:nvPr/>
        </p:nvSpPr>
        <p:spPr bwMode="auto">
          <a:xfrm>
            <a:off x="6068146" y="2575927"/>
            <a:ext cx="1454876" cy="5770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51435" tIns="25718" rIns="51435" bIns="25718" numCol="1" anchor="t" anchorCtr="0" compatLnSpc="1">
            <a:prstTxWarp prst="textNoShape">
              <a:avLst/>
            </a:prstTxWarp>
          </a:bodyPr>
          <a:lstStyle>
            <a:lvl1pPr marL="342900" indent="-342900" algn="l" rtl="0" eaLnBrk="0" fontAlgn="base" hangingPunct="0">
              <a:spcBef>
                <a:spcPct val="20000"/>
              </a:spcBef>
              <a:spcAft>
                <a:spcPct val="0"/>
              </a:spcAft>
              <a:buSzPct val="80000"/>
              <a:buBlip>
                <a:blip r:embed="rId3"/>
              </a:buBlip>
              <a:defRPr sz="3200">
                <a:solidFill>
                  <a:srgbClr val="055685"/>
                </a:solidFill>
                <a:latin typeface="+mn-lt"/>
                <a:ea typeface="+mn-ea"/>
                <a:cs typeface="+mn-cs"/>
              </a:defRPr>
            </a:lvl1pPr>
            <a:lvl2pPr marL="742950" indent="-285750" algn="l" rtl="0" eaLnBrk="0" fontAlgn="base" hangingPunct="0">
              <a:spcBef>
                <a:spcPct val="20000"/>
              </a:spcBef>
              <a:spcAft>
                <a:spcPct val="0"/>
              </a:spcAft>
              <a:buSzPct val="80000"/>
              <a:buBlip>
                <a:blip r:embed="rId4"/>
              </a:buBlip>
              <a:defRPr sz="2800">
                <a:solidFill>
                  <a:srgbClr val="055685"/>
                </a:solidFill>
                <a:latin typeface="+mn-lt"/>
              </a:defRPr>
            </a:lvl2pPr>
            <a:lvl3pPr marL="1143000" indent="-228600" algn="l" rtl="0" eaLnBrk="0" fontAlgn="base" hangingPunct="0">
              <a:spcBef>
                <a:spcPct val="20000"/>
              </a:spcBef>
              <a:spcAft>
                <a:spcPct val="0"/>
              </a:spcAft>
              <a:buSzPct val="80000"/>
              <a:buBlip>
                <a:blip r:embed="rId5"/>
              </a:buBlip>
              <a:defRPr sz="2400">
                <a:solidFill>
                  <a:srgbClr val="055685"/>
                </a:solidFill>
                <a:latin typeface="+mn-lt"/>
              </a:defRPr>
            </a:lvl3pPr>
            <a:lvl4pPr marL="1600200" indent="-228600" algn="l" rtl="0" eaLnBrk="0" fontAlgn="base" hangingPunct="0">
              <a:spcBef>
                <a:spcPct val="20000"/>
              </a:spcBef>
              <a:spcAft>
                <a:spcPct val="0"/>
              </a:spcAft>
              <a:buSzPct val="80000"/>
              <a:buBlip>
                <a:blip r:embed="rId6"/>
              </a:buBlip>
              <a:defRPr sz="2000">
                <a:solidFill>
                  <a:srgbClr val="055685"/>
                </a:solidFill>
                <a:latin typeface="+mn-lt"/>
              </a:defRPr>
            </a:lvl4pPr>
            <a:lvl5pPr marL="2057400" indent="-228600" algn="l" rtl="0" eaLnBrk="0" fontAlgn="base" hangingPunct="0">
              <a:spcBef>
                <a:spcPct val="20000"/>
              </a:spcBef>
              <a:spcAft>
                <a:spcPct val="0"/>
              </a:spcAft>
              <a:buSzPct val="80000"/>
              <a:buBlip>
                <a:blip r:embed="rId7"/>
              </a:buBlip>
              <a:defRPr sz="2000">
                <a:solidFill>
                  <a:srgbClr val="055685"/>
                </a:solidFill>
                <a:latin typeface="+mn-lt"/>
              </a:defRPr>
            </a:lvl5pPr>
            <a:lvl6pPr marL="2514600" indent="-228600" algn="l" rtl="0" fontAlgn="base">
              <a:spcBef>
                <a:spcPct val="20000"/>
              </a:spcBef>
              <a:spcAft>
                <a:spcPct val="0"/>
              </a:spcAft>
              <a:buSzPct val="80000"/>
              <a:buBlip>
                <a:blip r:embed="rId7"/>
              </a:buBlip>
              <a:defRPr sz="2000">
                <a:solidFill>
                  <a:srgbClr val="055685"/>
                </a:solidFill>
                <a:latin typeface="+mn-lt"/>
              </a:defRPr>
            </a:lvl6pPr>
            <a:lvl7pPr marL="2971800" indent="-228600" algn="l" rtl="0" fontAlgn="base">
              <a:spcBef>
                <a:spcPct val="20000"/>
              </a:spcBef>
              <a:spcAft>
                <a:spcPct val="0"/>
              </a:spcAft>
              <a:buSzPct val="80000"/>
              <a:buBlip>
                <a:blip r:embed="rId7"/>
              </a:buBlip>
              <a:defRPr sz="2000">
                <a:solidFill>
                  <a:srgbClr val="055685"/>
                </a:solidFill>
                <a:latin typeface="+mn-lt"/>
              </a:defRPr>
            </a:lvl7pPr>
            <a:lvl8pPr marL="3429000" indent="-228600" algn="l" rtl="0" fontAlgn="base">
              <a:spcBef>
                <a:spcPct val="20000"/>
              </a:spcBef>
              <a:spcAft>
                <a:spcPct val="0"/>
              </a:spcAft>
              <a:buSzPct val="80000"/>
              <a:buBlip>
                <a:blip r:embed="rId7"/>
              </a:buBlip>
              <a:defRPr sz="2000">
                <a:solidFill>
                  <a:srgbClr val="055685"/>
                </a:solidFill>
                <a:latin typeface="+mn-lt"/>
              </a:defRPr>
            </a:lvl8pPr>
            <a:lvl9pPr marL="3886200" indent="-228600" algn="l" rtl="0" fontAlgn="base">
              <a:spcBef>
                <a:spcPct val="20000"/>
              </a:spcBef>
              <a:spcAft>
                <a:spcPct val="0"/>
              </a:spcAft>
              <a:buSzPct val="80000"/>
              <a:buBlip>
                <a:blip r:embed="rId7"/>
              </a:buBlip>
              <a:defRPr sz="2000">
                <a:solidFill>
                  <a:srgbClr val="055685"/>
                </a:solidFill>
                <a:latin typeface="+mn-lt"/>
              </a:defRPr>
            </a:lvl9pPr>
          </a:lstStyle>
          <a:p>
            <a:pPr eaLnBrk="1" hangingPunct="1">
              <a:lnSpc>
                <a:spcPct val="150000"/>
              </a:lnSpc>
            </a:pPr>
            <a:r>
              <a:rPr lang="en-GB" altLang="en-US" sz="1350" kern="0" dirty="0">
                <a:sym typeface="Symbol" panose="05050102010706020507" pitchFamily="18" charset="2"/>
              </a:rPr>
              <a:t>MTOM &lt; 25 Kg</a:t>
            </a:r>
            <a:endParaRPr lang="en-GB" altLang="en-US" sz="1350" u="sng" kern="0" dirty="0">
              <a:sym typeface="Symbol" panose="05050102010706020507" pitchFamily="18" charset="2"/>
            </a:endParaRPr>
          </a:p>
        </p:txBody>
      </p:sp>
      <p:pic>
        <p:nvPicPr>
          <p:cNvPr id="159" name="Picture 158"/>
          <p:cNvPicPr>
            <a:picLocks/>
          </p:cNvPicPr>
          <p:nvPr/>
        </p:nvPicPr>
        <p:blipFill>
          <a:blip r:embed="rId8" cstate="screen">
            <a:extLst>
              <a:ext uri="{28A0092B-C50C-407E-A947-70E740481C1C}">
                <a14:useLocalDpi xmlns:a14="http://schemas.microsoft.com/office/drawing/2010/main"/>
              </a:ext>
            </a:extLst>
          </a:blip>
          <a:stretch>
            <a:fillRect/>
          </a:stretch>
        </p:blipFill>
        <p:spPr>
          <a:xfrm>
            <a:off x="1143000" y="782402"/>
            <a:ext cx="6858000" cy="2700000"/>
          </a:xfrm>
          <a:prstGeom prst="rect">
            <a:avLst/>
          </a:prstGeom>
        </p:spPr>
      </p:pic>
      <p:grpSp>
        <p:nvGrpSpPr>
          <p:cNvPr id="160" name="Group 159"/>
          <p:cNvGrpSpPr/>
          <p:nvPr/>
        </p:nvGrpSpPr>
        <p:grpSpPr>
          <a:xfrm>
            <a:off x="2045756" y="924783"/>
            <a:ext cx="3942438" cy="2486834"/>
            <a:chOff x="4427984" y="3674525"/>
            <a:chExt cx="3096344" cy="2566073"/>
          </a:xfrm>
        </p:grpSpPr>
        <p:sp>
          <p:nvSpPr>
            <p:cNvPr id="161" name="Can 160"/>
            <p:cNvSpPr/>
            <p:nvPr/>
          </p:nvSpPr>
          <p:spPr bwMode="auto">
            <a:xfrm>
              <a:off x="4427984" y="3676065"/>
              <a:ext cx="3096344" cy="2564533"/>
            </a:xfrm>
            <a:prstGeom prst="can">
              <a:avLst/>
            </a:prstGeom>
            <a:noFill/>
            <a:ln/>
            <a:extLst/>
          </p:spPr>
          <p:style>
            <a:lnRef idx="2">
              <a:schemeClr val="accent2"/>
            </a:lnRef>
            <a:fillRef idx="1">
              <a:schemeClr val="lt1"/>
            </a:fillRef>
            <a:effectRef idx="0">
              <a:schemeClr val="accent2"/>
            </a:effectRef>
            <a:fontRef idx="minor">
              <a:schemeClr val="dk1"/>
            </a:fontRef>
          </p:style>
          <p:txBody>
            <a:bodyPr vert="horz" wrap="square" lIns="68580" tIns="34290" rIns="68580" bIns="34290" numCol="1" rtlCol="0" anchor="t" anchorCtr="0" compatLnSpc="1">
              <a:prstTxWarp prst="textNoShape">
                <a:avLst/>
              </a:prstTxWarp>
            </a:bodyPr>
            <a:lstStyle/>
            <a:p>
              <a:pPr marL="257175" indent="-257175" defTabSz="685800" fontAlgn="base">
                <a:spcBef>
                  <a:spcPct val="20000"/>
                </a:spcBef>
                <a:spcAft>
                  <a:spcPct val="0"/>
                </a:spcAft>
                <a:buSzPct val="60000"/>
                <a:buBlip>
                  <a:blip r:embed="rId9"/>
                </a:buBlip>
              </a:pPr>
              <a:endParaRPr lang="en-GB" sz="2400">
                <a:solidFill>
                  <a:srgbClr val="055685"/>
                </a:solidFill>
                <a:latin typeface="Calibri" pitchFamily="34" charset="0"/>
              </a:endParaRPr>
            </a:p>
          </p:txBody>
        </p:sp>
        <p:sp>
          <p:nvSpPr>
            <p:cNvPr id="162" name="Can 161"/>
            <p:cNvSpPr/>
            <p:nvPr/>
          </p:nvSpPr>
          <p:spPr bwMode="auto">
            <a:xfrm rot="10800000">
              <a:off x="4427984" y="3674525"/>
              <a:ext cx="3096344" cy="2562327"/>
            </a:xfrm>
            <a:prstGeom prst="can">
              <a:avLst/>
            </a:prstGeom>
            <a:noFill/>
            <a:ln>
              <a:prstDash val="sysDash"/>
            </a:ln>
            <a:extLst/>
          </p:spPr>
          <p:style>
            <a:lnRef idx="2">
              <a:schemeClr val="accent2"/>
            </a:lnRef>
            <a:fillRef idx="1">
              <a:schemeClr val="lt1"/>
            </a:fillRef>
            <a:effectRef idx="0">
              <a:schemeClr val="accent2"/>
            </a:effectRef>
            <a:fontRef idx="minor">
              <a:schemeClr val="dk1"/>
            </a:fontRef>
          </p:style>
          <p:txBody>
            <a:bodyPr vert="horz" wrap="square" lIns="68580" tIns="34290" rIns="68580" bIns="34290" numCol="1" rtlCol="0" anchor="t" anchorCtr="0" compatLnSpc="1">
              <a:prstTxWarp prst="textNoShape">
                <a:avLst/>
              </a:prstTxWarp>
            </a:bodyPr>
            <a:lstStyle/>
            <a:p>
              <a:pPr marL="257175" indent="-257175" defTabSz="685800" fontAlgn="base">
                <a:spcBef>
                  <a:spcPct val="20000"/>
                </a:spcBef>
                <a:spcAft>
                  <a:spcPct val="0"/>
                </a:spcAft>
                <a:buSzPct val="60000"/>
                <a:buBlip>
                  <a:blip r:embed="rId9"/>
                </a:buBlip>
              </a:pPr>
              <a:endParaRPr lang="en-GB" sz="2400">
                <a:solidFill>
                  <a:srgbClr val="055685"/>
                </a:solidFill>
                <a:latin typeface="Calibri" pitchFamily="34" charset="0"/>
              </a:endParaRPr>
            </a:p>
          </p:txBody>
        </p:sp>
      </p:grpSp>
      <p:pic>
        <p:nvPicPr>
          <p:cNvPr id="163" name="Picture 162"/>
          <p:cNvPicPr>
            <a:picLocks noChangeAspect="1"/>
          </p:cNvPicPr>
          <p:nvPr/>
        </p:nvPicPr>
        <p:blipFill rotWithShape="1">
          <a:blip r:embed="rId10" cstate="screen">
            <a:extLst>
              <a:ext uri="{28A0092B-C50C-407E-A947-70E740481C1C}">
                <a14:useLocalDpi xmlns:a14="http://schemas.microsoft.com/office/drawing/2010/main"/>
              </a:ext>
            </a:extLst>
          </a:blip>
          <a:srcRect/>
          <a:stretch/>
        </p:blipFill>
        <p:spPr>
          <a:xfrm>
            <a:off x="4376877" y="2746378"/>
            <a:ext cx="403634" cy="542271"/>
          </a:xfrm>
          <a:prstGeom prst="rect">
            <a:avLst/>
          </a:prstGeom>
        </p:spPr>
      </p:pic>
      <p:pic>
        <p:nvPicPr>
          <p:cNvPr id="164" name="Picture 163"/>
          <p:cNvPicPr>
            <a:picLocks noChangeAspect="1"/>
          </p:cNvPicPr>
          <p:nvPr/>
        </p:nvPicPr>
        <p:blipFill rotWithShape="1">
          <a:blip r:embed="rId11" cstate="screen">
            <a:extLst>
              <a:ext uri="{28A0092B-C50C-407E-A947-70E740481C1C}">
                <a14:useLocalDpi xmlns:a14="http://schemas.microsoft.com/office/drawing/2010/main"/>
              </a:ext>
            </a:extLst>
          </a:blip>
          <a:srcRect/>
          <a:stretch/>
        </p:blipFill>
        <p:spPr>
          <a:xfrm>
            <a:off x="4621578" y="1708722"/>
            <a:ext cx="720364" cy="526606"/>
          </a:xfrm>
          <a:prstGeom prst="rect">
            <a:avLst/>
          </a:prstGeom>
        </p:spPr>
      </p:pic>
      <p:cxnSp>
        <p:nvCxnSpPr>
          <p:cNvPr id="165" name="Straight Arrow Connector 164"/>
          <p:cNvCxnSpPr/>
          <p:nvPr/>
        </p:nvCxnSpPr>
        <p:spPr bwMode="auto">
          <a:xfrm flipV="1">
            <a:off x="4709567" y="2164724"/>
            <a:ext cx="208490" cy="528456"/>
          </a:xfrm>
          <a:prstGeom prst="straightConnector1">
            <a:avLst/>
          </a:prstGeom>
          <a:noFill/>
          <a:ln w="28575" cap="flat" cmpd="sng" algn="ctr">
            <a:solidFill>
              <a:schemeClr val="tx1"/>
            </a:solidFill>
            <a:prstDash val="solid"/>
            <a:round/>
            <a:headEnd type="triangl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66" name="Rectangle 165"/>
          <p:cNvSpPr/>
          <p:nvPr/>
        </p:nvSpPr>
        <p:spPr>
          <a:xfrm>
            <a:off x="2827667" y="979928"/>
            <a:ext cx="2944502" cy="369332"/>
          </a:xfrm>
          <a:prstGeom prst="rect">
            <a:avLst/>
          </a:prstGeom>
        </p:spPr>
        <p:txBody>
          <a:bodyPr wrap="square">
            <a:spAutoFit/>
          </a:bodyPr>
          <a:lstStyle/>
          <a:p>
            <a:pPr>
              <a:spcBef>
                <a:spcPts val="900"/>
              </a:spcBef>
            </a:pPr>
            <a:r>
              <a:rPr lang="en-GB" b="1" kern="0" dirty="0"/>
              <a:t>Visual Line Of Sight (VLOS)</a:t>
            </a:r>
          </a:p>
        </p:txBody>
      </p:sp>
      <p:pic>
        <p:nvPicPr>
          <p:cNvPr id="167" name="Picture 2" descr="See the source image"/>
          <p:cNvPicPr>
            <a:picLocks noChangeAspect="1" noChangeArrowheads="1"/>
          </p:cNvPicPr>
          <p:nvPr/>
        </p:nvPicPr>
        <p:blipFill rotWithShape="1">
          <a:blip r:embed="rId12" cstate="print">
            <a:extLst>
              <a:ext uri="{28A0092B-C50C-407E-A947-70E740481C1C}">
                <a14:useLocalDpi xmlns:a14="http://schemas.microsoft.com/office/drawing/2010/main"/>
              </a:ext>
            </a:extLst>
          </a:blip>
          <a:srcRect/>
          <a:stretch/>
        </p:blipFill>
        <p:spPr bwMode="auto">
          <a:xfrm>
            <a:off x="6933220" y="2434274"/>
            <a:ext cx="652458" cy="950496"/>
          </a:xfrm>
          <a:prstGeom prst="rect">
            <a:avLst/>
          </a:prstGeom>
          <a:noFill/>
          <a:extLst>
            <a:ext uri="{909E8E84-426E-40DD-AFC4-6F175D3DCCD1}">
              <a14:hiddenFill xmlns:a14="http://schemas.microsoft.com/office/drawing/2010/main">
                <a:solidFill>
                  <a:srgbClr val="FFFFFF"/>
                </a:solidFill>
              </a14:hiddenFill>
            </a:ext>
          </a:extLst>
        </p:spPr>
      </p:pic>
      <p:pic>
        <p:nvPicPr>
          <p:cNvPr id="168" name="Picture 2" descr="See the source image"/>
          <p:cNvPicPr>
            <a:picLocks noChangeAspect="1" noChangeArrowheads="1"/>
          </p:cNvPicPr>
          <p:nvPr/>
        </p:nvPicPr>
        <p:blipFill rotWithShape="1">
          <a:blip r:embed="rId13" cstate="print">
            <a:extLst>
              <a:ext uri="{28A0092B-C50C-407E-A947-70E740481C1C}">
                <a14:useLocalDpi xmlns:a14="http://schemas.microsoft.com/office/drawing/2010/main"/>
              </a:ext>
            </a:extLst>
          </a:blip>
          <a:srcRect/>
          <a:stretch/>
        </p:blipFill>
        <p:spPr bwMode="auto">
          <a:xfrm>
            <a:off x="5980045" y="1493050"/>
            <a:ext cx="573412" cy="1228916"/>
          </a:xfrm>
          <a:prstGeom prst="rect">
            <a:avLst/>
          </a:prstGeom>
          <a:noFill/>
          <a:extLst>
            <a:ext uri="{909E8E84-426E-40DD-AFC4-6F175D3DCCD1}">
              <a14:hiddenFill xmlns:a14="http://schemas.microsoft.com/office/drawing/2010/main">
                <a:solidFill>
                  <a:srgbClr val="FFFFFF"/>
                </a:solidFill>
              </a14:hiddenFill>
            </a:ext>
          </a:extLst>
        </p:spPr>
      </p:pic>
      <p:pic>
        <p:nvPicPr>
          <p:cNvPr id="169" name="Picture 2" descr="See the source image"/>
          <p:cNvPicPr>
            <a:picLocks noChangeAspect="1" noChangeArrowheads="1"/>
          </p:cNvPicPr>
          <p:nvPr/>
        </p:nvPicPr>
        <p:blipFill rotWithShape="1">
          <a:blip r:embed="rId14" cstate="print">
            <a:extLst>
              <a:ext uri="{28A0092B-C50C-407E-A947-70E740481C1C}">
                <a14:useLocalDpi xmlns:a14="http://schemas.microsoft.com/office/drawing/2010/main"/>
              </a:ext>
            </a:extLst>
          </a:blip>
          <a:srcRect/>
          <a:stretch/>
        </p:blipFill>
        <p:spPr bwMode="auto">
          <a:xfrm>
            <a:off x="5374164" y="1976188"/>
            <a:ext cx="614030" cy="928916"/>
          </a:xfrm>
          <a:prstGeom prst="rect">
            <a:avLst/>
          </a:prstGeom>
          <a:noFill/>
          <a:extLst>
            <a:ext uri="{909E8E84-426E-40DD-AFC4-6F175D3DCCD1}">
              <a14:hiddenFill xmlns:a14="http://schemas.microsoft.com/office/drawing/2010/main">
                <a:solidFill>
                  <a:srgbClr val="FFFFFF"/>
                </a:solidFill>
              </a14:hiddenFill>
            </a:ext>
          </a:extLst>
        </p:spPr>
      </p:pic>
      <p:pic>
        <p:nvPicPr>
          <p:cNvPr id="170" name="Picture 2" descr="See the source image"/>
          <p:cNvPicPr>
            <a:picLocks noChangeAspect="1" noChangeArrowheads="1"/>
          </p:cNvPicPr>
          <p:nvPr/>
        </p:nvPicPr>
        <p:blipFill rotWithShape="1">
          <a:blip r:embed="rId15" cstate="print">
            <a:extLst>
              <a:ext uri="{28A0092B-C50C-407E-A947-70E740481C1C}">
                <a14:useLocalDpi xmlns:a14="http://schemas.microsoft.com/office/drawing/2010/main"/>
              </a:ext>
            </a:extLst>
          </a:blip>
          <a:srcRect/>
          <a:stretch/>
        </p:blipFill>
        <p:spPr bwMode="auto">
          <a:xfrm>
            <a:off x="5139633" y="2673821"/>
            <a:ext cx="466671" cy="672372"/>
          </a:xfrm>
          <a:prstGeom prst="rect">
            <a:avLst/>
          </a:prstGeom>
          <a:noFill/>
          <a:extLst>
            <a:ext uri="{909E8E84-426E-40DD-AFC4-6F175D3DCCD1}">
              <a14:hiddenFill xmlns:a14="http://schemas.microsoft.com/office/drawing/2010/main">
                <a:solidFill>
                  <a:srgbClr val="FFFFFF"/>
                </a:solidFill>
              </a14:hiddenFill>
            </a:ext>
          </a:extLst>
        </p:spPr>
      </p:pic>
      <p:pic>
        <p:nvPicPr>
          <p:cNvPr id="171" name="Picture 2" descr="See the source image"/>
          <p:cNvPicPr>
            <a:picLocks noChangeAspect="1" noChangeArrowheads="1"/>
          </p:cNvPicPr>
          <p:nvPr/>
        </p:nvPicPr>
        <p:blipFill rotWithShape="1">
          <a:blip r:embed="rId15" cstate="print">
            <a:extLst>
              <a:ext uri="{28A0092B-C50C-407E-A947-70E740481C1C}">
                <a14:useLocalDpi xmlns:a14="http://schemas.microsoft.com/office/drawing/2010/main"/>
              </a:ext>
            </a:extLst>
          </a:blip>
          <a:srcRect/>
          <a:stretch/>
        </p:blipFill>
        <p:spPr bwMode="auto">
          <a:xfrm>
            <a:off x="6393851" y="2066446"/>
            <a:ext cx="466671" cy="672372"/>
          </a:xfrm>
          <a:prstGeom prst="rect">
            <a:avLst/>
          </a:prstGeom>
          <a:noFill/>
          <a:extLst>
            <a:ext uri="{909E8E84-426E-40DD-AFC4-6F175D3DCCD1}">
              <a14:hiddenFill xmlns:a14="http://schemas.microsoft.com/office/drawing/2010/main">
                <a:solidFill>
                  <a:srgbClr val="FFFFFF"/>
                </a:solidFill>
              </a14:hiddenFill>
            </a:ext>
          </a:extLst>
        </p:spPr>
      </p:pic>
      <p:pic>
        <p:nvPicPr>
          <p:cNvPr id="172" name="Picture 2" descr="See the source image"/>
          <p:cNvPicPr>
            <a:picLocks noChangeAspect="1" noChangeArrowheads="1"/>
          </p:cNvPicPr>
          <p:nvPr/>
        </p:nvPicPr>
        <p:blipFill rotWithShape="1">
          <a:blip r:embed="rId16" cstate="print">
            <a:extLst>
              <a:ext uri="{28A0092B-C50C-407E-A947-70E740481C1C}">
                <a14:useLocalDpi xmlns:a14="http://schemas.microsoft.com/office/drawing/2010/main"/>
              </a:ext>
            </a:extLst>
          </a:blip>
          <a:srcRect/>
          <a:stretch/>
        </p:blipFill>
        <p:spPr bwMode="auto">
          <a:xfrm>
            <a:off x="5561864" y="2572189"/>
            <a:ext cx="816734" cy="823715"/>
          </a:xfrm>
          <a:prstGeom prst="rect">
            <a:avLst/>
          </a:prstGeom>
          <a:noFill/>
          <a:extLst>
            <a:ext uri="{909E8E84-426E-40DD-AFC4-6F175D3DCCD1}">
              <a14:hiddenFill xmlns:a14="http://schemas.microsoft.com/office/drawing/2010/main">
                <a:solidFill>
                  <a:srgbClr val="FFFFFF"/>
                </a:solidFill>
              </a14:hiddenFill>
            </a:ext>
          </a:extLst>
        </p:spPr>
      </p:pic>
      <p:pic>
        <p:nvPicPr>
          <p:cNvPr id="173" name="Picture 2" descr="See the source image"/>
          <p:cNvPicPr>
            <a:picLocks noChangeAspect="1" noChangeArrowheads="1"/>
          </p:cNvPicPr>
          <p:nvPr/>
        </p:nvPicPr>
        <p:blipFill rotWithShape="1">
          <a:blip r:embed="rId17" cstate="print">
            <a:extLst>
              <a:ext uri="{28A0092B-C50C-407E-A947-70E740481C1C}">
                <a14:useLocalDpi xmlns:a14="http://schemas.microsoft.com/office/drawing/2010/main"/>
              </a:ext>
            </a:extLst>
          </a:blip>
          <a:srcRect/>
          <a:stretch/>
        </p:blipFill>
        <p:spPr bwMode="auto">
          <a:xfrm>
            <a:off x="6329407" y="2536226"/>
            <a:ext cx="595560" cy="867606"/>
          </a:xfrm>
          <a:prstGeom prst="rect">
            <a:avLst/>
          </a:prstGeom>
          <a:noFill/>
          <a:extLst>
            <a:ext uri="{909E8E84-426E-40DD-AFC4-6F175D3DCCD1}">
              <a14:hiddenFill xmlns:a14="http://schemas.microsoft.com/office/drawing/2010/main">
                <a:solidFill>
                  <a:srgbClr val="FFFFFF"/>
                </a:solidFill>
              </a14:hiddenFill>
            </a:ext>
          </a:extLst>
        </p:spPr>
      </p:pic>
      <p:pic>
        <p:nvPicPr>
          <p:cNvPr id="174" name="Picture 10" descr="https://static.vecteezy.com/system/resources/previews/000/203/055/original/isometric-soccer-stadium-vector.png"/>
          <p:cNvPicPr>
            <a:picLocks noChangeAspect="1" noChangeArrowheads="1"/>
          </p:cNvPicPr>
          <p:nvPr/>
        </p:nvPicPr>
        <p:blipFill rotWithShape="1">
          <a:blip r:embed="rId18" cstate="screen">
            <a:extLst>
              <a:ext uri="{28A0092B-C50C-407E-A947-70E740481C1C}">
                <a14:useLocalDpi xmlns:a14="http://schemas.microsoft.com/office/drawing/2010/main"/>
              </a:ext>
            </a:extLst>
          </a:blip>
          <a:srcRect/>
          <a:stretch/>
        </p:blipFill>
        <p:spPr bwMode="auto">
          <a:xfrm>
            <a:off x="1144678" y="1769474"/>
            <a:ext cx="1859156" cy="1766580"/>
          </a:xfrm>
          <a:prstGeom prst="rect">
            <a:avLst/>
          </a:prstGeom>
          <a:noFill/>
          <a:extLst>
            <a:ext uri="{909E8E84-426E-40DD-AFC4-6F175D3DCCD1}">
              <a14:hiddenFill xmlns:a14="http://schemas.microsoft.com/office/drawing/2010/main">
                <a:solidFill>
                  <a:srgbClr val="FFFFFF"/>
                </a:solidFill>
              </a14:hiddenFill>
            </a:ext>
          </a:extLst>
        </p:spPr>
      </p:pic>
      <p:pic>
        <p:nvPicPr>
          <p:cNvPr id="175" name="Picture 12" descr="See the source image"/>
          <p:cNvPicPr>
            <a:picLocks noChangeAspect="1" noChangeArrowheads="1"/>
          </p:cNvPicPr>
          <p:nvPr/>
        </p:nvPicPr>
        <p:blipFill>
          <a:blip r:embed="rId19" cstate="screen">
            <a:extLst>
              <a:ext uri="{28A0092B-C50C-407E-A947-70E740481C1C}">
                <a14:useLocalDpi xmlns:a14="http://schemas.microsoft.com/office/drawing/2010/main"/>
              </a:ext>
            </a:extLst>
          </a:blip>
          <a:srcRect/>
          <a:stretch>
            <a:fillRect/>
          </a:stretch>
        </p:blipFill>
        <p:spPr bwMode="auto">
          <a:xfrm>
            <a:off x="1620846" y="2212905"/>
            <a:ext cx="521455" cy="525913"/>
          </a:xfrm>
          <a:prstGeom prst="rect">
            <a:avLst/>
          </a:prstGeom>
          <a:noFill/>
          <a:extLst>
            <a:ext uri="{909E8E84-426E-40DD-AFC4-6F175D3DCCD1}">
              <a14:hiddenFill xmlns:a14="http://schemas.microsoft.com/office/drawing/2010/main">
                <a:solidFill>
                  <a:srgbClr val="FFFFFF"/>
                </a:solidFill>
              </a14:hiddenFill>
            </a:ext>
          </a:extLst>
        </p:spPr>
      </p:pic>
      <p:pic>
        <p:nvPicPr>
          <p:cNvPr id="176" name="Picture 8" descr="See the source image"/>
          <p:cNvPicPr>
            <a:picLocks noChangeAspect="1" noChangeArrowheads="1"/>
          </p:cNvPicPr>
          <p:nvPr/>
        </p:nvPicPr>
        <p:blipFill rotWithShape="1">
          <a:blip r:embed="rId20" cstate="print">
            <a:extLst>
              <a:ext uri="{28A0092B-C50C-407E-A947-70E740481C1C}">
                <a14:useLocalDpi xmlns:a14="http://schemas.microsoft.com/office/drawing/2010/main"/>
              </a:ext>
            </a:extLst>
          </a:blip>
          <a:srcRect/>
          <a:stretch/>
        </p:blipFill>
        <p:spPr bwMode="auto">
          <a:xfrm>
            <a:off x="3358869" y="2140220"/>
            <a:ext cx="324036" cy="599144"/>
          </a:xfrm>
          <a:prstGeom prst="rect">
            <a:avLst/>
          </a:prstGeom>
          <a:noFill/>
          <a:extLst>
            <a:ext uri="{909E8E84-426E-40DD-AFC4-6F175D3DCCD1}">
              <a14:hiddenFill xmlns:a14="http://schemas.microsoft.com/office/drawing/2010/main">
                <a:solidFill>
                  <a:srgbClr val="FFFFFF"/>
                </a:solidFill>
              </a14:hiddenFill>
            </a:ext>
          </a:extLst>
        </p:spPr>
      </p:pic>
      <p:pic>
        <p:nvPicPr>
          <p:cNvPr id="177" name="Picture 8" descr="See the source image"/>
          <p:cNvPicPr>
            <a:picLocks noChangeAspect="1" noChangeArrowheads="1"/>
          </p:cNvPicPr>
          <p:nvPr/>
        </p:nvPicPr>
        <p:blipFill rotWithShape="1">
          <a:blip r:embed="rId21" cstate="print">
            <a:extLst>
              <a:ext uri="{28A0092B-C50C-407E-A947-70E740481C1C}">
                <a14:useLocalDpi xmlns:a14="http://schemas.microsoft.com/office/drawing/2010/main"/>
              </a:ext>
            </a:extLst>
          </a:blip>
          <a:srcRect/>
          <a:stretch/>
        </p:blipFill>
        <p:spPr bwMode="auto">
          <a:xfrm>
            <a:off x="2877379" y="2801471"/>
            <a:ext cx="537431" cy="557657"/>
          </a:xfrm>
          <a:prstGeom prst="rect">
            <a:avLst/>
          </a:prstGeom>
          <a:noFill/>
          <a:extLst>
            <a:ext uri="{909E8E84-426E-40DD-AFC4-6F175D3DCCD1}">
              <a14:hiddenFill xmlns:a14="http://schemas.microsoft.com/office/drawing/2010/main">
                <a:solidFill>
                  <a:srgbClr val="FFFFFF"/>
                </a:solidFill>
              </a14:hiddenFill>
            </a:ext>
          </a:extLst>
        </p:spPr>
      </p:pic>
      <p:pic>
        <p:nvPicPr>
          <p:cNvPr id="178" name="Picture 8" descr="See the source image"/>
          <p:cNvPicPr>
            <a:picLocks noChangeAspect="1" noChangeArrowheads="1"/>
          </p:cNvPicPr>
          <p:nvPr/>
        </p:nvPicPr>
        <p:blipFill rotWithShape="1">
          <a:blip r:embed="rId22" cstate="print">
            <a:extLst>
              <a:ext uri="{28A0092B-C50C-407E-A947-70E740481C1C}">
                <a14:useLocalDpi xmlns:a14="http://schemas.microsoft.com/office/drawing/2010/main"/>
              </a:ext>
            </a:extLst>
          </a:blip>
          <a:srcRect/>
          <a:stretch/>
        </p:blipFill>
        <p:spPr bwMode="auto">
          <a:xfrm>
            <a:off x="3911210" y="2810354"/>
            <a:ext cx="540061" cy="599144"/>
          </a:xfrm>
          <a:prstGeom prst="rect">
            <a:avLst/>
          </a:prstGeom>
          <a:noFill/>
          <a:extLst>
            <a:ext uri="{909E8E84-426E-40DD-AFC4-6F175D3DCCD1}">
              <a14:hiddenFill xmlns:a14="http://schemas.microsoft.com/office/drawing/2010/main">
                <a:solidFill>
                  <a:srgbClr val="FFFFFF"/>
                </a:solidFill>
              </a14:hiddenFill>
            </a:ext>
          </a:extLst>
        </p:spPr>
      </p:pic>
      <p:pic>
        <p:nvPicPr>
          <p:cNvPr id="179" name="Picture 8" descr="See the source image"/>
          <p:cNvPicPr>
            <a:picLocks noChangeAspect="1" noChangeArrowheads="1"/>
          </p:cNvPicPr>
          <p:nvPr/>
        </p:nvPicPr>
        <p:blipFill rotWithShape="1">
          <a:blip r:embed="rId23" cstate="print">
            <a:extLst>
              <a:ext uri="{28A0092B-C50C-407E-A947-70E740481C1C}">
                <a14:useLocalDpi xmlns:a14="http://schemas.microsoft.com/office/drawing/2010/main"/>
              </a:ext>
            </a:extLst>
          </a:blip>
          <a:srcRect/>
          <a:stretch/>
        </p:blipFill>
        <p:spPr bwMode="auto">
          <a:xfrm>
            <a:off x="3080209" y="2159646"/>
            <a:ext cx="432048" cy="599144"/>
          </a:xfrm>
          <a:prstGeom prst="rect">
            <a:avLst/>
          </a:prstGeom>
          <a:noFill/>
          <a:extLst>
            <a:ext uri="{909E8E84-426E-40DD-AFC4-6F175D3DCCD1}">
              <a14:hiddenFill xmlns:a14="http://schemas.microsoft.com/office/drawing/2010/main">
                <a:solidFill>
                  <a:srgbClr val="FFFFFF"/>
                </a:solidFill>
              </a14:hiddenFill>
            </a:ext>
          </a:extLst>
        </p:spPr>
      </p:pic>
      <p:pic>
        <p:nvPicPr>
          <p:cNvPr id="180" name="Picture 8" descr="See the source image"/>
          <p:cNvPicPr>
            <a:picLocks noChangeAspect="1" noChangeArrowheads="1"/>
          </p:cNvPicPr>
          <p:nvPr/>
        </p:nvPicPr>
        <p:blipFill rotWithShape="1">
          <a:blip r:embed="rId24" cstate="print">
            <a:extLst>
              <a:ext uri="{28A0092B-C50C-407E-A947-70E740481C1C}">
                <a14:useLocalDpi xmlns:a14="http://schemas.microsoft.com/office/drawing/2010/main"/>
              </a:ext>
            </a:extLst>
          </a:blip>
          <a:srcRect/>
          <a:stretch/>
        </p:blipFill>
        <p:spPr bwMode="auto">
          <a:xfrm>
            <a:off x="3212991" y="2450846"/>
            <a:ext cx="444691" cy="556157"/>
          </a:xfrm>
          <a:prstGeom prst="rect">
            <a:avLst/>
          </a:prstGeom>
          <a:noFill/>
          <a:extLst>
            <a:ext uri="{909E8E84-426E-40DD-AFC4-6F175D3DCCD1}">
              <a14:hiddenFill xmlns:a14="http://schemas.microsoft.com/office/drawing/2010/main">
                <a:solidFill>
                  <a:srgbClr val="FFFFFF"/>
                </a:solidFill>
              </a14:hiddenFill>
            </a:ext>
          </a:extLst>
        </p:spPr>
      </p:pic>
      <p:pic>
        <p:nvPicPr>
          <p:cNvPr id="181" name="Picture 4" descr="See the source image"/>
          <p:cNvPicPr>
            <a:picLocks noChangeAspect="1" noChangeArrowheads="1"/>
          </p:cNvPicPr>
          <p:nvPr/>
        </p:nvPicPr>
        <p:blipFill rotWithShape="1">
          <a:blip r:embed="rId25" cstate="print">
            <a:extLst>
              <a:ext uri="{28A0092B-C50C-407E-A947-70E740481C1C}">
                <a14:useLocalDpi xmlns:a14="http://schemas.microsoft.com/office/drawing/2010/main"/>
              </a:ext>
            </a:extLst>
          </a:blip>
          <a:srcRect/>
          <a:stretch/>
        </p:blipFill>
        <p:spPr bwMode="auto">
          <a:xfrm>
            <a:off x="4788764" y="2591114"/>
            <a:ext cx="432049" cy="817016"/>
          </a:xfrm>
          <a:prstGeom prst="rect">
            <a:avLst/>
          </a:prstGeom>
          <a:noFill/>
          <a:extLst>
            <a:ext uri="{909E8E84-426E-40DD-AFC4-6F175D3DCCD1}">
              <a14:hiddenFill xmlns:a14="http://schemas.microsoft.com/office/drawing/2010/main">
                <a:solidFill>
                  <a:srgbClr val="FFFFFF"/>
                </a:solidFill>
              </a14:hiddenFill>
            </a:ext>
          </a:extLst>
        </p:spPr>
      </p:pic>
      <p:pic>
        <p:nvPicPr>
          <p:cNvPr id="182" name="Picture 4" descr="See the source image"/>
          <p:cNvPicPr>
            <a:picLocks noChangeAspect="1" noChangeArrowheads="1"/>
          </p:cNvPicPr>
          <p:nvPr/>
        </p:nvPicPr>
        <p:blipFill rotWithShape="1">
          <a:blip r:embed="rId26" cstate="print">
            <a:extLst>
              <a:ext uri="{28A0092B-C50C-407E-A947-70E740481C1C}">
                <a14:useLocalDpi xmlns:a14="http://schemas.microsoft.com/office/drawing/2010/main"/>
              </a:ext>
            </a:extLst>
          </a:blip>
          <a:srcRect/>
          <a:stretch/>
        </p:blipFill>
        <p:spPr bwMode="auto">
          <a:xfrm>
            <a:off x="3649197" y="2295449"/>
            <a:ext cx="324037" cy="817016"/>
          </a:xfrm>
          <a:prstGeom prst="rect">
            <a:avLst/>
          </a:prstGeom>
          <a:noFill/>
          <a:extLst>
            <a:ext uri="{909E8E84-426E-40DD-AFC4-6F175D3DCCD1}">
              <a14:hiddenFill xmlns:a14="http://schemas.microsoft.com/office/drawing/2010/main">
                <a:solidFill>
                  <a:srgbClr val="FFFFFF"/>
                </a:solidFill>
              </a14:hiddenFill>
            </a:ext>
          </a:extLst>
        </p:spPr>
      </p:pic>
      <p:sp>
        <p:nvSpPr>
          <p:cNvPr id="183" name="TextBox 182"/>
          <p:cNvSpPr txBox="1"/>
          <p:nvPr/>
        </p:nvSpPr>
        <p:spPr>
          <a:xfrm>
            <a:off x="1492695" y="1112970"/>
            <a:ext cx="1026114" cy="323165"/>
          </a:xfrm>
          <a:prstGeom prst="rect">
            <a:avLst/>
          </a:prstGeom>
          <a:noFill/>
        </p:spPr>
        <p:txBody>
          <a:bodyPr wrap="square" rtlCol="0">
            <a:spAutoFit/>
          </a:bodyPr>
          <a:lstStyle/>
          <a:p>
            <a:pPr>
              <a:buNone/>
            </a:pPr>
            <a:r>
              <a:rPr lang="en-GB" sz="1500" b="1" dirty="0"/>
              <a:t>120m</a:t>
            </a:r>
          </a:p>
        </p:txBody>
      </p:sp>
      <p:pic>
        <p:nvPicPr>
          <p:cNvPr id="184" name="Picture 4" descr="See the source image"/>
          <p:cNvPicPr>
            <a:picLocks noChangeAspect="1" noChangeArrowheads="1"/>
          </p:cNvPicPr>
          <p:nvPr/>
        </p:nvPicPr>
        <p:blipFill rotWithShape="1">
          <a:blip r:embed="rId27" cstate="screen">
            <a:extLst>
              <a:ext uri="{28A0092B-C50C-407E-A947-70E740481C1C}">
                <a14:useLocalDpi xmlns:a14="http://schemas.microsoft.com/office/drawing/2010/main"/>
              </a:ext>
            </a:extLst>
          </a:blip>
          <a:srcRect/>
          <a:stretch/>
        </p:blipFill>
        <p:spPr bwMode="auto">
          <a:xfrm>
            <a:off x="5011818" y="2377709"/>
            <a:ext cx="190217" cy="415661"/>
          </a:xfrm>
          <a:prstGeom prst="rect">
            <a:avLst/>
          </a:prstGeom>
          <a:noFill/>
          <a:extLst>
            <a:ext uri="{909E8E84-426E-40DD-AFC4-6F175D3DCCD1}">
              <a14:hiddenFill xmlns:a14="http://schemas.microsoft.com/office/drawing/2010/main">
                <a:solidFill>
                  <a:srgbClr val="FFFFFF"/>
                </a:solidFill>
              </a14:hiddenFill>
            </a:ext>
          </a:extLst>
        </p:spPr>
      </p:pic>
      <p:grpSp>
        <p:nvGrpSpPr>
          <p:cNvPr id="185" name="Group 184"/>
          <p:cNvGrpSpPr/>
          <p:nvPr/>
        </p:nvGrpSpPr>
        <p:grpSpPr>
          <a:xfrm>
            <a:off x="1196160" y="3925833"/>
            <a:ext cx="1174556" cy="795153"/>
            <a:chOff x="1237204" y="3880542"/>
            <a:chExt cx="1174556" cy="795153"/>
          </a:xfrm>
        </p:grpSpPr>
        <p:pic>
          <p:nvPicPr>
            <p:cNvPr id="186" name="Picture 185"/>
            <p:cNvPicPr>
              <a:picLocks noChangeAspect="1"/>
            </p:cNvPicPr>
            <p:nvPr/>
          </p:nvPicPr>
          <p:blipFill>
            <a:blip r:embed="rId28" cstate="screen">
              <a:extLst>
                <a:ext uri="{28A0092B-C50C-407E-A947-70E740481C1C}">
                  <a14:useLocalDpi xmlns:a14="http://schemas.microsoft.com/office/drawing/2010/main"/>
                </a:ext>
              </a:extLst>
            </a:blip>
            <a:stretch>
              <a:fillRect/>
            </a:stretch>
          </p:blipFill>
          <p:spPr>
            <a:xfrm>
              <a:off x="1237204" y="3928351"/>
              <a:ext cx="253460" cy="181043"/>
            </a:xfrm>
            <a:prstGeom prst="rect">
              <a:avLst/>
            </a:prstGeom>
          </p:spPr>
        </p:pic>
        <p:sp>
          <p:nvSpPr>
            <p:cNvPr id="187" name="Rectangle 3"/>
            <p:cNvSpPr txBox="1">
              <a:spLocks noChangeArrowheads="1"/>
            </p:cNvSpPr>
            <p:nvPr/>
          </p:nvSpPr>
          <p:spPr bwMode="auto">
            <a:xfrm>
              <a:off x="1442161" y="4378744"/>
              <a:ext cx="969599" cy="296951"/>
            </a:xfrm>
            <a:prstGeom prst="rect">
              <a:avLst/>
            </a:prstGeom>
            <a:solidFill>
              <a:srgbClr val="FFFF00"/>
            </a:solidFill>
            <a:ln w="9525">
              <a:solidFill>
                <a:schemeClr val="tx1"/>
              </a:solidFill>
              <a:miter lim="800000"/>
              <a:headEnd/>
              <a:tailEnd/>
            </a:ln>
            <a:effectLst/>
            <a:extLst/>
          </p:spPr>
          <p:txBody>
            <a:bodyPr vert="horz" wrap="square" lIns="51435" tIns="25718" rIns="51435" bIns="25718" numCol="1" anchor="t" anchorCtr="0" compatLnSpc="1">
              <a:prstTxWarp prst="textNoShape">
                <a:avLst/>
              </a:prstTxWarp>
            </a:bodyPr>
            <a:lstStyle>
              <a:lvl1pPr marL="342900" indent="-342900" algn="l" rtl="0" eaLnBrk="0" fontAlgn="base" hangingPunct="0">
                <a:spcBef>
                  <a:spcPct val="20000"/>
                </a:spcBef>
                <a:spcAft>
                  <a:spcPct val="0"/>
                </a:spcAft>
                <a:buSzPct val="80000"/>
                <a:buBlip>
                  <a:blip r:embed="rId3"/>
                </a:buBlip>
                <a:defRPr sz="3200">
                  <a:solidFill>
                    <a:srgbClr val="055685"/>
                  </a:solidFill>
                  <a:latin typeface="+mn-lt"/>
                  <a:ea typeface="+mn-ea"/>
                  <a:cs typeface="+mn-cs"/>
                </a:defRPr>
              </a:lvl1pPr>
              <a:lvl2pPr marL="742950" indent="-285750" algn="l" rtl="0" eaLnBrk="0" fontAlgn="base" hangingPunct="0">
                <a:spcBef>
                  <a:spcPct val="20000"/>
                </a:spcBef>
                <a:spcAft>
                  <a:spcPct val="0"/>
                </a:spcAft>
                <a:buSzPct val="80000"/>
                <a:buBlip>
                  <a:blip r:embed="rId4"/>
                </a:buBlip>
                <a:defRPr sz="2800">
                  <a:solidFill>
                    <a:srgbClr val="055685"/>
                  </a:solidFill>
                  <a:latin typeface="+mn-lt"/>
                </a:defRPr>
              </a:lvl2pPr>
              <a:lvl3pPr marL="1143000" indent="-228600" algn="l" rtl="0" eaLnBrk="0" fontAlgn="base" hangingPunct="0">
                <a:spcBef>
                  <a:spcPct val="20000"/>
                </a:spcBef>
                <a:spcAft>
                  <a:spcPct val="0"/>
                </a:spcAft>
                <a:buSzPct val="80000"/>
                <a:buBlip>
                  <a:blip r:embed="rId5"/>
                </a:buBlip>
                <a:defRPr sz="2400">
                  <a:solidFill>
                    <a:srgbClr val="055685"/>
                  </a:solidFill>
                  <a:latin typeface="+mn-lt"/>
                </a:defRPr>
              </a:lvl3pPr>
              <a:lvl4pPr marL="1600200" indent="-228600" algn="l" rtl="0" eaLnBrk="0" fontAlgn="base" hangingPunct="0">
                <a:spcBef>
                  <a:spcPct val="20000"/>
                </a:spcBef>
                <a:spcAft>
                  <a:spcPct val="0"/>
                </a:spcAft>
                <a:buSzPct val="80000"/>
                <a:buBlip>
                  <a:blip r:embed="rId6"/>
                </a:buBlip>
                <a:defRPr sz="2000">
                  <a:solidFill>
                    <a:srgbClr val="055685"/>
                  </a:solidFill>
                  <a:latin typeface="+mn-lt"/>
                </a:defRPr>
              </a:lvl4pPr>
              <a:lvl5pPr marL="2057400" indent="-228600" algn="l" rtl="0" eaLnBrk="0" fontAlgn="base" hangingPunct="0">
                <a:spcBef>
                  <a:spcPct val="20000"/>
                </a:spcBef>
                <a:spcAft>
                  <a:spcPct val="0"/>
                </a:spcAft>
                <a:buSzPct val="80000"/>
                <a:buBlip>
                  <a:blip r:embed="rId7"/>
                </a:buBlip>
                <a:defRPr sz="2000">
                  <a:solidFill>
                    <a:srgbClr val="055685"/>
                  </a:solidFill>
                  <a:latin typeface="+mn-lt"/>
                </a:defRPr>
              </a:lvl5pPr>
              <a:lvl6pPr marL="2514600" indent="-228600" algn="l" rtl="0" fontAlgn="base">
                <a:spcBef>
                  <a:spcPct val="20000"/>
                </a:spcBef>
                <a:spcAft>
                  <a:spcPct val="0"/>
                </a:spcAft>
                <a:buSzPct val="80000"/>
                <a:buBlip>
                  <a:blip r:embed="rId7"/>
                </a:buBlip>
                <a:defRPr sz="2000">
                  <a:solidFill>
                    <a:srgbClr val="055685"/>
                  </a:solidFill>
                  <a:latin typeface="+mn-lt"/>
                </a:defRPr>
              </a:lvl6pPr>
              <a:lvl7pPr marL="2971800" indent="-228600" algn="l" rtl="0" fontAlgn="base">
                <a:spcBef>
                  <a:spcPct val="20000"/>
                </a:spcBef>
                <a:spcAft>
                  <a:spcPct val="0"/>
                </a:spcAft>
                <a:buSzPct val="80000"/>
                <a:buBlip>
                  <a:blip r:embed="rId7"/>
                </a:buBlip>
                <a:defRPr sz="2000">
                  <a:solidFill>
                    <a:srgbClr val="055685"/>
                  </a:solidFill>
                  <a:latin typeface="+mn-lt"/>
                </a:defRPr>
              </a:lvl7pPr>
              <a:lvl8pPr marL="3429000" indent="-228600" algn="l" rtl="0" fontAlgn="base">
                <a:spcBef>
                  <a:spcPct val="20000"/>
                </a:spcBef>
                <a:spcAft>
                  <a:spcPct val="0"/>
                </a:spcAft>
                <a:buSzPct val="80000"/>
                <a:buBlip>
                  <a:blip r:embed="rId7"/>
                </a:buBlip>
                <a:defRPr sz="2000">
                  <a:solidFill>
                    <a:srgbClr val="055685"/>
                  </a:solidFill>
                  <a:latin typeface="+mn-lt"/>
                </a:defRPr>
              </a:lvl8pPr>
              <a:lvl9pPr marL="3886200" indent="-228600" algn="l" rtl="0" fontAlgn="base">
                <a:spcBef>
                  <a:spcPct val="20000"/>
                </a:spcBef>
                <a:spcAft>
                  <a:spcPct val="0"/>
                </a:spcAft>
                <a:buSzPct val="80000"/>
                <a:buBlip>
                  <a:blip r:embed="rId7"/>
                </a:buBlip>
                <a:defRPr sz="2000">
                  <a:solidFill>
                    <a:srgbClr val="055685"/>
                  </a:solidFill>
                  <a:latin typeface="+mn-lt"/>
                </a:defRPr>
              </a:lvl9pPr>
            </a:lstStyle>
            <a:p>
              <a:pPr marL="0" indent="0" algn="ctr" eaLnBrk="1" hangingPunct="1">
                <a:spcBef>
                  <a:spcPts val="0"/>
                </a:spcBef>
                <a:buNone/>
              </a:pPr>
              <a:r>
                <a:rPr lang="en-GB" altLang="en-US" sz="900" kern="0" dirty="0">
                  <a:sym typeface="Symbol" panose="05050102010706020507" pitchFamily="18" charset="2"/>
                </a:rPr>
                <a:t>Privately built with MTOM&lt;250g</a:t>
              </a:r>
              <a:endParaRPr lang="en-GB" altLang="en-US" sz="900" b="1" u="sng" kern="0" dirty="0">
                <a:sym typeface="Symbol" panose="05050102010706020507" pitchFamily="18" charset="2"/>
              </a:endParaRPr>
            </a:p>
          </p:txBody>
        </p:sp>
        <p:sp>
          <p:nvSpPr>
            <p:cNvPr id="188" name="Rectangle 3"/>
            <p:cNvSpPr txBox="1">
              <a:spLocks noChangeArrowheads="1"/>
            </p:cNvSpPr>
            <p:nvPr/>
          </p:nvSpPr>
          <p:spPr bwMode="auto">
            <a:xfrm>
              <a:off x="1439557" y="4195822"/>
              <a:ext cx="884032" cy="227033"/>
            </a:xfrm>
            <a:prstGeom prst="rect">
              <a:avLst/>
            </a:prstGeom>
            <a:noFill/>
            <a:ln w="9525">
              <a:no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51435" tIns="25718" rIns="51435" bIns="25718" numCol="1" anchor="t" anchorCtr="0" compatLnSpc="1">
              <a:prstTxWarp prst="textNoShape">
                <a:avLst/>
              </a:prstTxWarp>
            </a:bodyPr>
            <a:lstStyle>
              <a:lvl1pPr marL="342900" indent="-342900" algn="l" rtl="0" eaLnBrk="0" fontAlgn="base" hangingPunct="0">
                <a:spcBef>
                  <a:spcPct val="20000"/>
                </a:spcBef>
                <a:spcAft>
                  <a:spcPct val="0"/>
                </a:spcAft>
                <a:buSzPct val="80000"/>
                <a:buBlip>
                  <a:blip r:embed="rId3"/>
                </a:buBlip>
                <a:defRPr sz="3200">
                  <a:solidFill>
                    <a:srgbClr val="055685"/>
                  </a:solidFill>
                  <a:latin typeface="+mn-lt"/>
                  <a:ea typeface="+mn-ea"/>
                  <a:cs typeface="+mn-cs"/>
                </a:defRPr>
              </a:lvl1pPr>
              <a:lvl2pPr marL="742950" indent="-285750" algn="l" rtl="0" eaLnBrk="0" fontAlgn="base" hangingPunct="0">
                <a:spcBef>
                  <a:spcPct val="20000"/>
                </a:spcBef>
                <a:spcAft>
                  <a:spcPct val="0"/>
                </a:spcAft>
                <a:buSzPct val="80000"/>
                <a:buBlip>
                  <a:blip r:embed="rId4"/>
                </a:buBlip>
                <a:defRPr sz="2800">
                  <a:solidFill>
                    <a:srgbClr val="055685"/>
                  </a:solidFill>
                  <a:latin typeface="+mn-lt"/>
                </a:defRPr>
              </a:lvl2pPr>
              <a:lvl3pPr marL="1143000" indent="-228600" algn="l" rtl="0" eaLnBrk="0" fontAlgn="base" hangingPunct="0">
                <a:spcBef>
                  <a:spcPct val="20000"/>
                </a:spcBef>
                <a:spcAft>
                  <a:spcPct val="0"/>
                </a:spcAft>
                <a:buSzPct val="80000"/>
                <a:buBlip>
                  <a:blip r:embed="rId5"/>
                </a:buBlip>
                <a:defRPr sz="2400">
                  <a:solidFill>
                    <a:srgbClr val="055685"/>
                  </a:solidFill>
                  <a:latin typeface="+mn-lt"/>
                </a:defRPr>
              </a:lvl3pPr>
              <a:lvl4pPr marL="1600200" indent="-228600" algn="l" rtl="0" eaLnBrk="0" fontAlgn="base" hangingPunct="0">
                <a:spcBef>
                  <a:spcPct val="20000"/>
                </a:spcBef>
                <a:spcAft>
                  <a:spcPct val="0"/>
                </a:spcAft>
                <a:buSzPct val="80000"/>
                <a:buBlip>
                  <a:blip r:embed="rId6"/>
                </a:buBlip>
                <a:defRPr sz="2000">
                  <a:solidFill>
                    <a:srgbClr val="055685"/>
                  </a:solidFill>
                  <a:latin typeface="+mn-lt"/>
                </a:defRPr>
              </a:lvl4pPr>
              <a:lvl5pPr marL="2057400" indent="-228600" algn="l" rtl="0" eaLnBrk="0" fontAlgn="base" hangingPunct="0">
                <a:spcBef>
                  <a:spcPct val="20000"/>
                </a:spcBef>
                <a:spcAft>
                  <a:spcPct val="0"/>
                </a:spcAft>
                <a:buSzPct val="80000"/>
                <a:buBlip>
                  <a:blip r:embed="rId7"/>
                </a:buBlip>
                <a:defRPr sz="2000">
                  <a:solidFill>
                    <a:srgbClr val="055685"/>
                  </a:solidFill>
                  <a:latin typeface="+mn-lt"/>
                </a:defRPr>
              </a:lvl5pPr>
              <a:lvl6pPr marL="2514600" indent="-228600" algn="l" rtl="0" fontAlgn="base">
                <a:spcBef>
                  <a:spcPct val="20000"/>
                </a:spcBef>
                <a:spcAft>
                  <a:spcPct val="0"/>
                </a:spcAft>
                <a:buSzPct val="80000"/>
                <a:buBlip>
                  <a:blip r:embed="rId7"/>
                </a:buBlip>
                <a:defRPr sz="2000">
                  <a:solidFill>
                    <a:srgbClr val="055685"/>
                  </a:solidFill>
                  <a:latin typeface="+mn-lt"/>
                </a:defRPr>
              </a:lvl6pPr>
              <a:lvl7pPr marL="2971800" indent="-228600" algn="l" rtl="0" fontAlgn="base">
                <a:spcBef>
                  <a:spcPct val="20000"/>
                </a:spcBef>
                <a:spcAft>
                  <a:spcPct val="0"/>
                </a:spcAft>
                <a:buSzPct val="80000"/>
                <a:buBlip>
                  <a:blip r:embed="rId7"/>
                </a:buBlip>
                <a:defRPr sz="2000">
                  <a:solidFill>
                    <a:srgbClr val="055685"/>
                  </a:solidFill>
                  <a:latin typeface="+mn-lt"/>
                </a:defRPr>
              </a:lvl7pPr>
              <a:lvl8pPr marL="3429000" indent="-228600" algn="l" rtl="0" fontAlgn="base">
                <a:spcBef>
                  <a:spcPct val="20000"/>
                </a:spcBef>
                <a:spcAft>
                  <a:spcPct val="0"/>
                </a:spcAft>
                <a:buSzPct val="80000"/>
                <a:buBlip>
                  <a:blip r:embed="rId7"/>
                </a:buBlip>
                <a:defRPr sz="2000">
                  <a:solidFill>
                    <a:srgbClr val="055685"/>
                  </a:solidFill>
                  <a:latin typeface="+mn-lt"/>
                </a:defRPr>
              </a:lvl8pPr>
              <a:lvl9pPr marL="3886200" indent="-228600" algn="l" rtl="0" fontAlgn="base">
                <a:spcBef>
                  <a:spcPct val="20000"/>
                </a:spcBef>
                <a:spcAft>
                  <a:spcPct val="0"/>
                </a:spcAft>
                <a:buSzPct val="80000"/>
                <a:buBlip>
                  <a:blip r:embed="rId7"/>
                </a:buBlip>
                <a:defRPr sz="2000">
                  <a:solidFill>
                    <a:srgbClr val="055685"/>
                  </a:solidFill>
                  <a:latin typeface="+mn-lt"/>
                </a:defRPr>
              </a:lvl9pPr>
            </a:lstStyle>
            <a:p>
              <a:pPr marL="0" indent="0" algn="ctr" eaLnBrk="1" hangingPunct="1">
                <a:spcBef>
                  <a:spcPts val="0"/>
                </a:spcBef>
                <a:buNone/>
              </a:pPr>
              <a:r>
                <a:rPr lang="en-GB" altLang="en-US" sz="900" kern="0" dirty="0">
                  <a:sym typeface="Symbol" panose="05050102010706020507" pitchFamily="18" charset="2"/>
                </a:rPr>
                <a:t>MTOM&lt;250g</a:t>
              </a:r>
              <a:endParaRPr lang="en-GB" altLang="en-US" sz="900" b="1" u="sng" kern="0" dirty="0">
                <a:sym typeface="Symbol" panose="05050102010706020507" pitchFamily="18" charset="2"/>
              </a:endParaRPr>
            </a:p>
          </p:txBody>
        </p:sp>
        <p:pic>
          <p:nvPicPr>
            <p:cNvPr id="189" name="Picture 188"/>
            <p:cNvPicPr>
              <a:picLocks noChangeAspect="1"/>
            </p:cNvPicPr>
            <p:nvPr/>
          </p:nvPicPr>
          <p:blipFill>
            <a:blip r:embed="rId29" cstate="screen">
              <a:extLst>
                <a:ext uri="{28A0092B-C50C-407E-A947-70E740481C1C}">
                  <a14:useLocalDpi xmlns:a14="http://schemas.microsoft.com/office/drawing/2010/main"/>
                </a:ext>
              </a:extLst>
            </a:blip>
            <a:stretch>
              <a:fillRect/>
            </a:stretch>
          </p:blipFill>
          <p:spPr>
            <a:xfrm>
              <a:off x="1655072" y="3880542"/>
              <a:ext cx="453000" cy="324000"/>
            </a:xfrm>
            <a:prstGeom prst="rect">
              <a:avLst/>
            </a:prstGeom>
          </p:spPr>
        </p:pic>
      </p:grpSp>
    </p:spTree>
    <p:extLst>
      <p:ext uri="{BB962C8B-B14F-4D97-AF65-F5344CB8AC3E}">
        <p14:creationId xmlns:p14="http://schemas.microsoft.com/office/powerpoint/2010/main" val="395020604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6"/>
          </p:nvPr>
        </p:nvSpPr>
        <p:spPr/>
        <p:txBody>
          <a:bodyPr/>
          <a:lstStyle/>
          <a:p>
            <a:r>
              <a:rPr lang="en-GB" dirty="0"/>
              <a:t>Open category - Subcategory A1</a:t>
            </a:r>
          </a:p>
        </p:txBody>
      </p:sp>
      <p:sp>
        <p:nvSpPr>
          <p:cNvPr id="101" name="Rectangle 3"/>
          <p:cNvSpPr txBox="1">
            <a:spLocks noChangeArrowheads="1"/>
          </p:cNvSpPr>
          <p:nvPr/>
        </p:nvSpPr>
        <p:spPr bwMode="auto">
          <a:xfrm>
            <a:off x="6068146" y="2575927"/>
            <a:ext cx="1454876" cy="5770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51435" tIns="25718" rIns="51435" bIns="25718" numCol="1" anchor="t" anchorCtr="0" compatLnSpc="1">
            <a:prstTxWarp prst="textNoShape">
              <a:avLst/>
            </a:prstTxWarp>
          </a:bodyPr>
          <a:lstStyle>
            <a:lvl1pPr marL="342900" indent="-342900" algn="l" rtl="0" eaLnBrk="0" fontAlgn="base" hangingPunct="0">
              <a:spcBef>
                <a:spcPct val="20000"/>
              </a:spcBef>
              <a:spcAft>
                <a:spcPct val="0"/>
              </a:spcAft>
              <a:buSzPct val="80000"/>
              <a:buBlip>
                <a:blip r:embed="rId3"/>
              </a:buBlip>
              <a:defRPr sz="3200">
                <a:solidFill>
                  <a:srgbClr val="055685"/>
                </a:solidFill>
                <a:latin typeface="+mn-lt"/>
                <a:ea typeface="+mn-ea"/>
                <a:cs typeface="+mn-cs"/>
              </a:defRPr>
            </a:lvl1pPr>
            <a:lvl2pPr marL="742950" indent="-285750" algn="l" rtl="0" eaLnBrk="0" fontAlgn="base" hangingPunct="0">
              <a:spcBef>
                <a:spcPct val="20000"/>
              </a:spcBef>
              <a:spcAft>
                <a:spcPct val="0"/>
              </a:spcAft>
              <a:buSzPct val="80000"/>
              <a:buBlip>
                <a:blip r:embed="rId4"/>
              </a:buBlip>
              <a:defRPr sz="2800">
                <a:solidFill>
                  <a:srgbClr val="055685"/>
                </a:solidFill>
                <a:latin typeface="+mn-lt"/>
              </a:defRPr>
            </a:lvl2pPr>
            <a:lvl3pPr marL="1143000" indent="-228600" algn="l" rtl="0" eaLnBrk="0" fontAlgn="base" hangingPunct="0">
              <a:spcBef>
                <a:spcPct val="20000"/>
              </a:spcBef>
              <a:spcAft>
                <a:spcPct val="0"/>
              </a:spcAft>
              <a:buSzPct val="80000"/>
              <a:buBlip>
                <a:blip r:embed="rId5"/>
              </a:buBlip>
              <a:defRPr sz="2400">
                <a:solidFill>
                  <a:srgbClr val="055685"/>
                </a:solidFill>
                <a:latin typeface="+mn-lt"/>
              </a:defRPr>
            </a:lvl3pPr>
            <a:lvl4pPr marL="1600200" indent="-228600" algn="l" rtl="0" eaLnBrk="0" fontAlgn="base" hangingPunct="0">
              <a:spcBef>
                <a:spcPct val="20000"/>
              </a:spcBef>
              <a:spcAft>
                <a:spcPct val="0"/>
              </a:spcAft>
              <a:buSzPct val="80000"/>
              <a:buBlip>
                <a:blip r:embed="rId6"/>
              </a:buBlip>
              <a:defRPr sz="2000">
                <a:solidFill>
                  <a:srgbClr val="055685"/>
                </a:solidFill>
                <a:latin typeface="+mn-lt"/>
              </a:defRPr>
            </a:lvl4pPr>
            <a:lvl5pPr marL="2057400" indent="-228600" algn="l" rtl="0" eaLnBrk="0" fontAlgn="base" hangingPunct="0">
              <a:spcBef>
                <a:spcPct val="20000"/>
              </a:spcBef>
              <a:spcAft>
                <a:spcPct val="0"/>
              </a:spcAft>
              <a:buSzPct val="80000"/>
              <a:buBlip>
                <a:blip r:embed="rId7"/>
              </a:buBlip>
              <a:defRPr sz="2000">
                <a:solidFill>
                  <a:srgbClr val="055685"/>
                </a:solidFill>
                <a:latin typeface="+mn-lt"/>
              </a:defRPr>
            </a:lvl5pPr>
            <a:lvl6pPr marL="2514600" indent="-228600" algn="l" rtl="0" fontAlgn="base">
              <a:spcBef>
                <a:spcPct val="20000"/>
              </a:spcBef>
              <a:spcAft>
                <a:spcPct val="0"/>
              </a:spcAft>
              <a:buSzPct val="80000"/>
              <a:buBlip>
                <a:blip r:embed="rId7"/>
              </a:buBlip>
              <a:defRPr sz="2000">
                <a:solidFill>
                  <a:srgbClr val="055685"/>
                </a:solidFill>
                <a:latin typeface="+mn-lt"/>
              </a:defRPr>
            </a:lvl6pPr>
            <a:lvl7pPr marL="2971800" indent="-228600" algn="l" rtl="0" fontAlgn="base">
              <a:spcBef>
                <a:spcPct val="20000"/>
              </a:spcBef>
              <a:spcAft>
                <a:spcPct val="0"/>
              </a:spcAft>
              <a:buSzPct val="80000"/>
              <a:buBlip>
                <a:blip r:embed="rId7"/>
              </a:buBlip>
              <a:defRPr sz="2000">
                <a:solidFill>
                  <a:srgbClr val="055685"/>
                </a:solidFill>
                <a:latin typeface="+mn-lt"/>
              </a:defRPr>
            </a:lvl7pPr>
            <a:lvl8pPr marL="3429000" indent="-228600" algn="l" rtl="0" fontAlgn="base">
              <a:spcBef>
                <a:spcPct val="20000"/>
              </a:spcBef>
              <a:spcAft>
                <a:spcPct val="0"/>
              </a:spcAft>
              <a:buSzPct val="80000"/>
              <a:buBlip>
                <a:blip r:embed="rId7"/>
              </a:buBlip>
              <a:defRPr sz="2000">
                <a:solidFill>
                  <a:srgbClr val="055685"/>
                </a:solidFill>
                <a:latin typeface="+mn-lt"/>
              </a:defRPr>
            </a:lvl8pPr>
            <a:lvl9pPr marL="3886200" indent="-228600" algn="l" rtl="0" fontAlgn="base">
              <a:spcBef>
                <a:spcPct val="20000"/>
              </a:spcBef>
              <a:spcAft>
                <a:spcPct val="0"/>
              </a:spcAft>
              <a:buSzPct val="80000"/>
              <a:buBlip>
                <a:blip r:embed="rId7"/>
              </a:buBlip>
              <a:defRPr sz="2000">
                <a:solidFill>
                  <a:srgbClr val="055685"/>
                </a:solidFill>
                <a:latin typeface="+mn-lt"/>
              </a:defRPr>
            </a:lvl9pPr>
          </a:lstStyle>
          <a:p>
            <a:pPr eaLnBrk="1" hangingPunct="1">
              <a:lnSpc>
                <a:spcPct val="150000"/>
              </a:lnSpc>
            </a:pPr>
            <a:r>
              <a:rPr lang="en-GB" altLang="en-US" sz="1350" kern="0" dirty="0">
                <a:sym typeface="Symbol" panose="05050102010706020507" pitchFamily="18" charset="2"/>
              </a:rPr>
              <a:t>MTOM &lt; 25 Kg</a:t>
            </a:r>
            <a:endParaRPr lang="en-GB" altLang="en-US" sz="1350" u="sng" kern="0" dirty="0">
              <a:sym typeface="Symbol" panose="05050102010706020507" pitchFamily="18" charset="2"/>
            </a:endParaRPr>
          </a:p>
        </p:txBody>
      </p:sp>
      <p:pic>
        <p:nvPicPr>
          <p:cNvPr id="102" name="Picture 101"/>
          <p:cNvPicPr>
            <a:picLocks/>
          </p:cNvPicPr>
          <p:nvPr/>
        </p:nvPicPr>
        <p:blipFill>
          <a:blip r:embed="rId8" cstate="screen">
            <a:extLst>
              <a:ext uri="{28A0092B-C50C-407E-A947-70E740481C1C}">
                <a14:useLocalDpi xmlns:a14="http://schemas.microsoft.com/office/drawing/2010/main"/>
              </a:ext>
            </a:extLst>
          </a:blip>
          <a:stretch>
            <a:fillRect/>
          </a:stretch>
        </p:blipFill>
        <p:spPr>
          <a:xfrm>
            <a:off x="1143000" y="782402"/>
            <a:ext cx="6858000" cy="2700000"/>
          </a:xfrm>
          <a:prstGeom prst="rect">
            <a:avLst/>
          </a:prstGeom>
        </p:spPr>
      </p:pic>
      <p:grpSp>
        <p:nvGrpSpPr>
          <p:cNvPr id="103" name="Group 102"/>
          <p:cNvGrpSpPr/>
          <p:nvPr/>
        </p:nvGrpSpPr>
        <p:grpSpPr>
          <a:xfrm>
            <a:off x="2045756" y="924783"/>
            <a:ext cx="3942438" cy="2486834"/>
            <a:chOff x="4427984" y="3674525"/>
            <a:chExt cx="3096344" cy="2566073"/>
          </a:xfrm>
        </p:grpSpPr>
        <p:sp>
          <p:nvSpPr>
            <p:cNvPr id="104" name="Can 103"/>
            <p:cNvSpPr/>
            <p:nvPr/>
          </p:nvSpPr>
          <p:spPr bwMode="auto">
            <a:xfrm>
              <a:off x="4427984" y="3676065"/>
              <a:ext cx="3096344" cy="2564533"/>
            </a:xfrm>
            <a:prstGeom prst="can">
              <a:avLst/>
            </a:prstGeom>
            <a:noFill/>
            <a:ln/>
            <a:extLst/>
          </p:spPr>
          <p:style>
            <a:lnRef idx="2">
              <a:schemeClr val="accent2"/>
            </a:lnRef>
            <a:fillRef idx="1">
              <a:schemeClr val="lt1"/>
            </a:fillRef>
            <a:effectRef idx="0">
              <a:schemeClr val="accent2"/>
            </a:effectRef>
            <a:fontRef idx="minor">
              <a:schemeClr val="dk1"/>
            </a:fontRef>
          </p:style>
          <p:txBody>
            <a:bodyPr vert="horz" wrap="square" lIns="68580" tIns="34290" rIns="68580" bIns="34290" numCol="1" rtlCol="0" anchor="t" anchorCtr="0" compatLnSpc="1">
              <a:prstTxWarp prst="textNoShape">
                <a:avLst/>
              </a:prstTxWarp>
            </a:bodyPr>
            <a:lstStyle/>
            <a:p>
              <a:pPr marL="257175" indent="-257175" defTabSz="685800" fontAlgn="base">
                <a:spcBef>
                  <a:spcPct val="20000"/>
                </a:spcBef>
                <a:spcAft>
                  <a:spcPct val="0"/>
                </a:spcAft>
                <a:buSzPct val="60000"/>
                <a:buBlip>
                  <a:blip r:embed="rId9"/>
                </a:buBlip>
              </a:pPr>
              <a:endParaRPr lang="en-GB" sz="2400">
                <a:solidFill>
                  <a:srgbClr val="055685"/>
                </a:solidFill>
                <a:latin typeface="Calibri" pitchFamily="34" charset="0"/>
              </a:endParaRPr>
            </a:p>
          </p:txBody>
        </p:sp>
        <p:sp>
          <p:nvSpPr>
            <p:cNvPr id="105" name="Can 104"/>
            <p:cNvSpPr/>
            <p:nvPr/>
          </p:nvSpPr>
          <p:spPr bwMode="auto">
            <a:xfrm rot="10800000">
              <a:off x="4427984" y="3674525"/>
              <a:ext cx="3096344" cy="2562327"/>
            </a:xfrm>
            <a:prstGeom prst="can">
              <a:avLst/>
            </a:prstGeom>
            <a:noFill/>
            <a:ln>
              <a:prstDash val="sysDash"/>
            </a:ln>
            <a:extLst/>
          </p:spPr>
          <p:style>
            <a:lnRef idx="2">
              <a:schemeClr val="accent2"/>
            </a:lnRef>
            <a:fillRef idx="1">
              <a:schemeClr val="lt1"/>
            </a:fillRef>
            <a:effectRef idx="0">
              <a:schemeClr val="accent2"/>
            </a:effectRef>
            <a:fontRef idx="minor">
              <a:schemeClr val="dk1"/>
            </a:fontRef>
          </p:style>
          <p:txBody>
            <a:bodyPr vert="horz" wrap="square" lIns="68580" tIns="34290" rIns="68580" bIns="34290" numCol="1" rtlCol="0" anchor="t" anchorCtr="0" compatLnSpc="1">
              <a:prstTxWarp prst="textNoShape">
                <a:avLst/>
              </a:prstTxWarp>
            </a:bodyPr>
            <a:lstStyle/>
            <a:p>
              <a:pPr marL="257175" indent="-257175" defTabSz="685800" fontAlgn="base">
                <a:spcBef>
                  <a:spcPct val="20000"/>
                </a:spcBef>
                <a:spcAft>
                  <a:spcPct val="0"/>
                </a:spcAft>
                <a:buSzPct val="60000"/>
                <a:buBlip>
                  <a:blip r:embed="rId9"/>
                </a:buBlip>
              </a:pPr>
              <a:endParaRPr lang="en-GB" sz="2400">
                <a:solidFill>
                  <a:srgbClr val="055685"/>
                </a:solidFill>
                <a:latin typeface="Calibri" pitchFamily="34" charset="0"/>
              </a:endParaRPr>
            </a:p>
          </p:txBody>
        </p:sp>
      </p:grpSp>
      <p:pic>
        <p:nvPicPr>
          <p:cNvPr id="106" name="Picture 105"/>
          <p:cNvPicPr>
            <a:picLocks noChangeAspect="1"/>
          </p:cNvPicPr>
          <p:nvPr/>
        </p:nvPicPr>
        <p:blipFill rotWithShape="1">
          <a:blip r:embed="rId10" cstate="screen">
            <a:extLst>
              <a:ext uri="{28A0092B-C50C-407E-A947-70E740481C1C}">
                <a14:useLocalDpi xmlns:a14="http://schemas.microsoft.com/office/drawing/2010/main"/>
              </a:ext>
            </a:extLst>
          </a:blip>
          <a:srcRect/>
          <a:stretch/>
        </p:blipFill>
        <p:spPr>
          <a:xfrm>
            <a:off x="4376877" y="2746378"/>
            <a:ext cx="403634" cy="542271"/>
          </a:xfrm>
          <a:prstGeom prst="rect">
            <a:avLst/>
          </a:prstGeom>
        </p:spPr>
      </p:pic>
      <p:pic>
        <p:nvPicPr>
          <p:cNvPr id="107" name="Picture 106"/>
          <p:cNvPicPr>
            <a:picLocks noChangeAspect="1"/>
          </p:cNvPicPr>
          <p:nvPr/>
        </p:nvPicPr>
        <p:blipFill rotWithShape="1">
          <a:blip r:embed="rId11" cstate="screen">
            <a:extLst>
              <a:ext uri="{28A0092B-C50C-407E-A947-70E740481C1C}">
                <a14:useLocalDpi xmlns:a14="http://schemas.microsoft.com/office/drawing/2010/main"/>
              </a:ext>
            </a:extLst>
          </a:blip>
          <a:srcRect/>
          <a:stretch/>
        </p:blipFill>
        <p:spPr>
          <a:xfrm>
            <a:off x="4621578" y="1708722"/>
            <a:ext cx="720364" cy="526606"/>
          </a:xfrm>
          <a:prstGeom prst="rect">
            <a:avLst/>
          </a:prstGeom>
        </p:spPr>
      </p:pic>
      <p:cxnSp>
        <p:nvCxnSpPr>
          <p:cNvPr id="108" name="Straight Arrow Connector 107"/>
          <p:cNvCxnSpPr/>
          <p:nvPr/>
        </p:nvCxnSpPr>
        <p:spPr bwMode="auto">
          <a:xfrm flipV="1">
            <a:off x="4709567" y="2164724"/>
            <a:ext cx="208490" cy="528456"/>
          </a:xfrm>
          <a:prstGeom prst="straightConnector1">
            <a:avLst/>
          </a:prstGeom>
          <a:noFill/>
          <a:ln w="28575" cap="flat" cmpd="sng" algn="ctr">
            <a:solidFill>
              <a:schemeClr val="tx1"/>
            </a:solidFill>
            <a:prstDash val="solid"/>
            <a:round/>
            <a:headEnd type="triangl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09" name="Rectangle 108"/>
          <p:cNvSpPr/>
          <p:nvPr/>
        </p:nvSpPr>
        <p:spPr>
          <a:xfrm>
            <a:off x="2827667" y="979928"/>
            <a:ext cx="2944502" cy="369332"/>
          </a:xfrm>
          <a:prstGeom prst="rect">
            <a:avLst/>
          </a:prstGeom>
        </p:spPr>
        <p:txBody>
          <a:bodyPr wrap="square">
            <a:spAutoFit/>
          </a:bodyPr>
          <a:lstStyle/>
          <a:p>
            <a:pPr>
              <a:spcBef>
                <a:spcPts val="900"/>
              </a:spcBef>
            </a:pPr>
            <a:r>
              <a:rPr lang="en-GB" b="1" kern="0" dirty="0"/>
              <a:t>Visual Line Of Sight (VLOS)</a:t>
            </a:r>
          </a:p>
        </p:txBody>
      </p:sp>
      <p:pic>
        <p:nvPicPr>
          <p:cNvPr id="110" name="Picture 2" descr="See the source image"/>
          <p:cNvPicPr>
            <a:picLocks noChangeAspect="1" noChangeArrowheads="1"/>
          </p:cNvPicPr>
          <p:nvPr/>
        </p:nvPicPr>
        <p:blipFill rotWithShape="1">
          <a:blip r:embed="rId12" cstate="print">
            <a:extLst>
              <a:ext uri="{28A0092B-C50C-407E-A947-70E740481C1C}">
                <a14:useLocalDpi xmlns:a14="http://schemas.microsoft.com/office/drawing/2010/main"/>
              </a:ext>
            </a:extLst>
          </a:blip>
          <a:srcRect/>
          <a:stretch/>
        </p:blipFill>
        <p:spPr bwMode="auto">
          <a:xfrm>
            <a:off x="6933220" y="2434274"/>
            <a:ext cx="652458" cy="950496"/>
          </a:xfrm>
          <a:prstGeom prst="rect">
            <a:avLst/>
          </a:prstGeom>
          <a:noFill/>
          <a:extLst>
            <a:ext uri="{909E8E84-426E-40DD-AFC4-6F175D3DCCD1}">
              <a14:hiddenFill xmlns:a14="http://schemas.microsoft.com/office/drawing/2010/main">
                <a:solidFill>
                  <a:srgbClr val="FFFFFF"/>
                </a:solidFill>
              </a14:hiddenFill>
            </a:ext>
          </a:extLst>
        </p:spPr>
      </p:pic>
      <p:pic>
        <p:nvPicPr>
          <p:cNvPr id="111" name="Picture 2" descr="See the source image"/>
          <p:cNvPicPr>
            <a:picLocks noChangeAspect="1" noChangeArrowheads="1"/>
          </p:cNvPicPr>
          <p:nvPr/>
        </p:nvPicPr>
        <p:blipFill rotWithShape="1">
          <a:blip r:embed="rId13" cstate="print">
            <a:extLst>
              <a:ext uri="{28A0092B-C50C-407E-A947-70E740481C1C}">
                <a14:useLocalDpi xmlns:a14="http://schemas.microsoft.com/office/drawing/2010/main"/>
              </a:ext>
            </a:extLst>
          </a:blip>
          <a:srcRect/>
          <a:stretch/>
        </p:blipFill>
        <p:spPr bwMode="auto">
          <a:xfrm>
            <a:off x="5980045" y="1493050"/>
            <a:ext cx="573412" cy="1228916"/>
          </a:xfrm>
          <a:prstGeom prst="rect">
            <a:avLst/>
          </a:prstGeom>
          <a:noFill/>
          <a:extLst>
            <a:ext uri="{909E8E84-426E-40DD-AFC4-6F175D3DCCD1}">
              <a14:hiddenFill xmlns:a14="http://schemas.microsoft.com/office/drawing/2010/main">
                <a:solidFill>
                  <a:srgbClr val="FFFFFF"/>
                </a:solidFill>
              </a14:hiddenFill>
            </a:ext>
          </a:extLst>
        </p:spPr>
      </p:pic>
      <p:pic>
        <p:nvPicPr>
          <p:cNvPr id="112" name="Picture 2" descr="See the source image"/>
          <p:cNvPicPr>
            <a:picLocks noChangeAspect="1" noChangeArrowheads="1"/>
          </p:cNvPicPr>
          <p:nvPr/>
        </p:nvPicPr>
        <p:blipFill rotWithShape="1">
          <a:blip r:embed="rId14" cstate="print">
            <a:extLst>
              <a:ext uri="{28A0092B-C50C-407E-A947-70E740481C1C}">
                <a14:useLocalDpi xmlns:a14="http://schemas.microsoft.com/office/drawing/2010/main"/>
              </a:ext>
            </a:extLst>
          </a:blip>
          <a:srcRect/>
          <a:stretch/>
        </p:blipFill>
        <p:spPr bwMode="auto">
          <a:xfrm>
            <a:off x="5374164" y="1976188"/>
            <a:ext cx="614030" cy="928916"/>
          </a:xfrm>
          <a:prstGeom prst="rect">
            <a:avLst/>
          </a:prstGeom>
          <a:noFill/>
          <a:extLst>
            <a:ext uri="{909E8E84-426E-40DD-AFC4-6F175D3DCCD1}">
              <a14:hiddenFill xmlns:a14="http://schemas.microsoft.com/office/drawing/2010/main">
                <a:solidFill>
                  <a:srgbClr val="FFFFFF"/>
                </a:solidFill>
              </a14:hiddenFill>
            </a:ext>
          </a:extLst>
        </p:spPr>
      </p:pic>
      <p:pic>
        <p:nvPicPr>
          <p:cNvPr id="113" name="Picture 2" descr="See the source image"/>
          <p:cNvPicPr>
            <a:picLocks noChangeAspect="1" noChangeArrowheads="1"/>
          </p:cNvPicPr>
          <p:nvPr/>
        </p:nvPicPr>
        <p:blipFill rotWithShape="1">
          <a:blip r:embed="rId15" cstate="print">
            <a:extLst>
              <a:ext uri="{28A0092B-C50C-407E-A947-70E740481C1C}">
                <a14:useLocalDpi xmlns:a14="http://schemas.microsoft.com/office/drawing/2010/main"/>
              </a:ext>
            </a:extLst>
          </a:blip>
          <a:srcRect/>
          <a:stretch/>
        </p:blipFill>
        <p:spPr bwMode="auto">
          <a:xfrm>
            <a:off x="5139633" y="2673821"/>
            <a:ext cx="466671" cy="672372"/>
          </a:xfrm>
          <a:prstGeom prst="rect">
            <a:avLst/>
          </a:prstGeom>
          <a:noFill/>
          <a:extLst>
            <a:ext uri="{909E8E84-426E-40DD-AFC4-6F175D3DCCD1}">
              <a14:hiddenFill xmlns:a14="http://schemas.microsoft.com/office/drawing/2010/main">
                <a:solidFill>
                  <a:srgbClr val="FFFFFF"/>
                </a:solidFill>
              </a14:hiddenFill>
            </a:ext>
          </a:extLst>
        </p:spPr>
      </p:pic>
      <p:pic>
        <p:nvPicPr>
          <p:cNvPr id="114" name="Picture 2" descr="See the source image"/>
          <p:cNvPicPr>
            <a:picLocks noChangeAspect="1" noChangeArrowheads="1"/>
          </p:cNvPicPr>
          <p:nvPr/>
        </p:nvPicPr>
        <p:blipFill rotWithShape="1">
          <a:blip r:embed="rId15" cstate="print">
            <a:extLst>
              <a:ext uri="{28A0092B-C50C-407E-A947-70E740481C1C}">
                <a14:useLocalDpi xmlns:a14="http://schemas.microsoft.com/office/drawing/2010/main"/>
              </a:ext>
            </a:extLst>
          </a:blip>
          <a:srcRect/>
          <a:stretch/>
        </p:blipFill>
        <p:spPr bwMode="auto">
          <a:xfrm>
            <a:off x="6393851" y="2066446"/>
            <a:ext cx="466671" cy="672372"/>
          </a:xfrm>
          <a:prstGeom prst="rect">
            <a:avLst/>
          </a:prstGeom>
          <a:noFill/>
          <a:extLst>
            <a:ext uri="{909E8E84-426E-40DD-AFC4-6F175D3DCCD1}">
              <a14:hiddenFill xmlns:a14="http://schemas.microsoft.com/office/drawing/2010/main">
                <a:solidFill>
                  <a:srgbClr val="FFFFFF"/>
                </a:solidFill>
              </a14:hiddenFill>
            </a:ext>
          </a:extLst>
        </p:spPr>
      </p:pic>
      <p:pic>
        <p:nvPicPr>
          <p:cNvPr id="115" name="Picture 2" descr="See the source image"/>
          <p:cNvPicPr>
            <a:picLocks noChangeAspect="1" noChangeArrowheads="1"/>
          </p:cNvPicPr>
          <p:nvPr/>
        </p:nvPicPr>
        <p:blipFill rotWithShape="1">
          <a:blip r:embed="rId16" cstate="print">
            <a:extLst>
              <a:ext uri="{28A0092B-C50C-407E-A947-70E740481C1C}">
                <a14:useLocalDpi xmlns:a14="http://schemas.microsoft.com/office/drawing/2010/main"/>
              </a:ext>
            </a:extLst>
          </a:blip>
          <a:srcRect/>
          <a:stretch/>
        </p:blipFill>
        <p:spPr bwMode="auto">
          <a:xfrm>
            <a:off x="5561864" y="2572189"/>
            <a:ext cx="816734" cy="823715"/>
          </a:xfrm>
          <a:prstGeom prst="rect">
            <a:avLst/>
          </a:prstGeom>
          <a:noFill/>
          <a:extLst>
            <a:ext uri="{909E8E84-426E-40DD-AFC4-6F175D3DCCD1}">
              <a14:hiddenFill xmlns:a14="http://schemas.microsoft.com/office/drawing/2010/main">
                <a:solidFill>
                  <a:srgbClr val="FFFFFF"/>
                </a:solidFill>
              </a14:hiddenFill>
            </a:ext>
          </a:extLst>
        </p:spPr>
      </p:pic>
      <p:pic>
        <p:nvPicPr>
          <p:cNvPr id="116" name="Picture 2" descr="See the source image"/>
          <p:cNvPicPr>
            <a:picLocks noChangeAspect="1" noChangeArrowheads="1"/>
          </p:cNvPicPr>
          <p:nvPr/>
        </p:nvPicPr>
        <p:blipFill rotWithShape="1">
          <a:blip r:embed="rId17" cstate="print">
            <a:extLst>
              <a:ext uri="{28A0092B-C50C-407E-A947-70E740481C1C}">
                <a14:useLocalDpi xmlns:a14="http://schemas.microsoft.com/office/drawing/2010/main"/>
              </a:ext>
            </a:extLst>
          </a:blip>
          <a:srcRect/>
          <a:stretch/>
        </p:blipFill>
        <p:spPr bwMode="auto">
          <a:xfrm>
            <a:off x="6329407" y="2536226"/>
            <a:ext cx="595560" cy="867606"/>
          </a:xfrm>
          <a:prstGeom prst="rect">
            <a:avLst/>
          </a:prstGeom>
          <a:noFill/>
          <a:extLst>
            <a:ext uri="{909E8E84-426E-40DD-AFC4-6F175D3DCCD1}">
              <a14:hiddenFill xmlns:a14="http://schemas.microsoft.com/office/drawing/2010/main">
                <a:solidFill>
                  <a:srgbClr val="FFFFFF"/>
                </a:solidFill>
              </a14:hiddenFill>
            </a:ext>
          </a:extLst>
        </p:spPr>
      </p:pic>
      <p:pic>
        <p:nvPicPr>
          <p:cNvPr id="117" name="Picture 10" descr="https://static.vecteezy.com/system/resources/previews/000/203/055/original/isometric-soccer-stadium-vector.png"/>
          <p:cNvPicPr>
            <a:picLocks noChangeAspect="1" noChangeArrowheads="1"/>
          </p:cNvPicPr>
          <p:nvPr/>
        </p:nvPicPr>
        <p:blipFill rotWithShape="1">
          <a:blip r:embed="rId18" cstate="screen">
            <a:extLst>
              <a:ext uri="{28A0092B-C50C-407E-A947-70E740481C1C}">
                <a14:useLocalDpi xmlns:a14="http://schemas.microsoft.com/office/drawing/2010/main"/>
              </a:ext>
            </a:extLst>
          </a:blip>
          <a:srcRect/>
          <a:stretch/>
        </p:blipFill>
        <p:spPr bwMode="auto">
          <a:xfrm>
            <a:off x="1144678" y="1769474"/>
            <a:ext cx="1859156" cy="1766580"/>
          </a:xfrm>
          <a:prstGeom prst="rect">
            <a:avLst/>
          </a:prstGeom>
          <a:noFill/>
          <a:extLst>
            <a:ext uri="{909E8E84-426E-40DD-AFC4-6F175D3DCCD1}">
              <a14:hiddenFill xmlns:a14="http://schemas.microsoft.com/office/drawing/2010/main">
                <a:solidFill>
                  <a:srgbClr val="FFFFFF"/>
                </a:solidFill>
              </a14:hiddenFill>
            </a:ext>
          </a:extLst>
        </p:spPr>
      </p:pic>
      <p:pic>
        <p:nvPicPr>
          <p:cNvPr id="118" name="Picture 12" descr="See the source image"/>
          <p:cNvPicPr>
            <a:picLocks noChangeAspect="1" noChangeArrowheads="1"/>
          </p:cNvPicPr>
          <p:nvPr/>
        </p:nvPicPr>
        <p:blipFill>
          <a:blip r:embed="rId19" cstate="screen">
            <a:extLst>
              <a:ext uri="{28A0092B-C50C-407E-A947-70E740481C1C}">
                <a14:useLocalDpi xmlns:a14="http://schemas.microsoft.com/office/drawing/2010/main"/>
              </a:ext>
            </a:extLst>
          </a:blip>
          <a:srcRect/>
          <a:stretch>
            <a:fillRect/>
          </a:stretch>
        </p:blipFill>
        <p:spPr bwMode="auto">
          <a:xfrm>
            <a:off x="1620846" y="2212905"/>
            <a:ext cx="521455" cy="525913"/>
          </a:xfrm>
          <a:prstGeom prst="rect">
            <a:avLst/>
          </a:prstGeom>
          <a:noFill/>
          <a:extLst>
            <a:ext uri="{909E8E84-426E-40DD-AFC4-6F175D3DCCD1}">
              <a14:hiddenFill xmlns:a14="http://schemas.microsoft.com/office/drawing/2010/main">
                <a:solidFill>
                  <a:srgbClr val="FFFFFF"/>
                </a:solidFill>
              </a14:hiddenFill>
            </a:ext>
          </a:extLst>
        </p:spPr>
      </p:pic>
      <p:pic>
        <p:nvPicPr>
          <p:cNvPr id="119" name="Picture 8" descr="See the source image"/>
          <p:cNvPicPr>
            <a:picLocks noChangeAspect="1" noChangeArrowheads="1"/>
          </p:cNvPicPr>
          <p:nvPr/>
        </p:nvPicPr>
        <p:blipFill rotWithShape="1">
          <a:blip r:embed="rId20" cstate="print">
            <a:extLst>
              <a:ext uri="{28A0092B-C50C-407E-A947-70E740481C1C}">
                <a14:useLocalDpi xmlns:a14="http://schemas.microsoft.com/office/drawing/2010/main"/>
              </a:ext>
            </a:extLst>
          </a:blip>
          <a:srcRect/>
          <a:stretch/>
        </p:blipFill>
        <p:spPr bwMode="auto">
          <a:xfrm>
            <a:off x="3358869" y="2140220"/>
            <a:ext cx="324036" cy="599144"/>
          </a:xfrm>
          <a:prstGeom prst="rect">
            <a:avLst/>
          </a:prstGeom>
          <a:noFill/>
          <a:extLst>
            <a:ext uri="{909E8E84-426E-40DD-AFC4-6F175D3DCCD1}">
              <a14:hiddenFill xmlns:a14="http://schemas.microsoft.com/office/drawing/2010/main">
                <a:solidFill>
                  <a:srgbClr val="FFFFFF"/>
                </a:solidFill>
              </a14:hiddenFill>
            </a:ext>
          </a:extLst>
        </p:spPr>
      </p:pic>
      <p:pic>
        <p:nvPicPr>
          <p:cNvPr id="120" name="Picture 8" descr="See the source image"/>
          <p:cNvPicPr>
            <a:picLocks noChangeAspect="1" noChangeArrowheads="1"/>
          </p:cNvPicPr>
          <p:nvPr/>
        </p:nvPicPr>
        <p:blipFill rotWithShape="1">
          <a:blip r:embed="rId21" cstate="print">
            <a:extLst>
              <a:ext uri="{28A0092B-C50C-407E-A947-70E740481C1C}">
                <a14:useLocalDpi xmlns:a14="http://schemas.microsoft.com/office/drawing/2010/main"/>
              </a:ext>
            </a:extLst>
          </a:blip>
          <a:srcRect/>
          <a:stretch/>
        </p:blipFill>
        <p:spPr bwMode="auto">
          <a:xfrm>
            <a:off x="2877379" y="2801471"/>
            <a:ext cx="537431" cy="557657"/>
          </a:xfrm>
          <a:prstGeom prst="rect">
            <a:avLst/>
          </a:prstGeom>
          <a:noFill/>
          <a:extLst>
            <a:ext uri="{909E8E84-426E-40DD-AFC4-6F175D3DCCD1}">
              <a14:hiddenFill xmlns:a14="http://schemas.microsoft.com/office/drawing/2010/main">
                <a:solidFill>
                  <a:srgbClr val="FFFFFF"/>
                </a:solidFill>
              </a14:hiddenFill>
            </a:ext>
          </a:extLst>
        </p:spPr>
      </p:pic>
      <p:pic>
        <p:nvPicPr>
          <p:cNvPr id="121" name="Picture 8" descr="See the source image"/>
          <p:cNvPicPr>
            <a:picLocks noChangeAspect="1" noChangeArrowheads="1"/>
          </p:cNvPicPr>
          <p:nvPr/>
        </p:nvPicPr>
        <p:blipFill rotWithShape="1">
          <a:blip r:embed="rId22" cstate="print">
            <a:extLst>
              <a:ext uri="{28A0092B-C50C-407E-A947-70E740481C1C}">
                <a14:useLocalDpi xmlns:a14="http://schemas.microsoft.com/office/drawing/2010/main"/>
              </a:ext>
            </a:extLst>
          </a:blip>
          <a:srcRect/>
          <a:stretch/>
        </p:blipFill>
        <p:spPr bwMode="auto">
          <a:xfrm>
            <a:off x="3080209" y="2159646"/>
            <a:ext cx="432048" cy="599144"/>
          </a:xfrm>
          <a:prstGeom prst="rect">
            <a:avLst/>
          </a:prstGeom>
          <a:noFill/>
          <a:extLst>
            <a:ext uri="{909E8E84-426E-40DD-AFC4-6F175D3DCCD1}">
              <a14:hiddenFill xmlns:a14="http://schemas.microsoft.com/office/drawing/2010/main">
                <a:solidFill>
                  <a:srgbClr val="FFFFFF"/>
                </a:solidFill>
              </a14:hiddenFill>
            </a:ext>
          </a:extLst>
        </p:spPr>
      </p:pic>
      <p:pic>
        <p:nvPicPr>
          <p:cNvPr id="122" name="Picture 8" descr="See the source image"/>
          <p:cNvPicPr>
            <a:picLocks noChangeAspect="1" noChangeArrowheads="1"/>
          </p:cNvPicPr>
          <p:nvPr/>
        </p:nvPicPr>
        <p:blipFill rotWithShape="1">
          <a:blip r:embed="rId23" cstate="print">
            <a:extLst>
              <a:ext uri="{28A0092B-C50C-407E-A947-70E740481C1C}">
                <a14:useLocalDpi xmlns:a14="http://schemas.microsoft.com/office/drawing/2010/main"/>
              </a:ext>
            </a:extLst>
          </a:blip>
          <a:srcRect/>
          <a:stretch/>
        </p:blipFill>
        <p:spPr bwMode="auto">
          <a:xfrm>
            <a:off x="3212991" y="2450846"/>
            <a:ext cx="444691" cy="556157"/>
          </a:xfrm>
          <a:prstGeom prst="rect">
            <a:avLst/>
          </a:prstGeom>
          <a:noFill/>
          <a:extLst>
            <a:ext uri="{909E8E84-426E-40DD-AFC4-6F175D3DCCD1}">
              <a14:hiddenFill xmlns:a14="http://schemas.microsoft.com/office/drawing/2010/main">
                <a:solidFill>
                  <a:srgbClr val="FFFFFF"/>
                </a:solidFill>
              </a14:hiddenFill>
            </a:ext>
          </a:extLst>
        </p:spPr>
      </p:pic>
      <p:pic>
        <p:nvPicPr>
          <p:cNvPr id="123" name="Picture 4" descr="See the source image"/>
          <p:cNvPicPr>
            <a:picLocks noChangeAspect="1" noChangeArrowheads="1"/>
          </p:cNvPicPr>
          <p:nvPr/>
        </p:nvPicPr>
        <p:blipFill rotWithShape="1">
          <a:blip r:embed="rId24" cstate="print">
            <a:extLst>
              <a:ext uri="{28A0092B-C50C-407E-A947-70E740481C1C}">
                <a14:useLocalDpi xmlns:a14="http://schemas.microsoft.com/office/drawing/2010/main"/>
              </a:ext>
            </a:extLst>
          </a:blip>
          <a:srcRect/>
          <a:stretch/>
        </p:blipFill>
        <p:spPr bwMode="auto">
          <a:xfrm>
            <a:off x="2571093" y="2428951"/>
            <a:ext cx="324037" cy="817016"/>
          </a:xfrm>
          <a:prstGeom prst="rect">
            <a:avLst/>
          </a:prstGeom>
          <a:noFill/>
          <a:extLst>
            <a:ext uri="{909E8E84-426E-40DD-AFC4-6F175D3DCCD1}">
              <a14:hiddenFill xmlns:a14="http://schemas.microsoft.com/office/drawing/2010/main">
                <a:solidFill>
                  <a:srgbClr val="FFFFFF"/>
                </a:solidFill>
              </a14:hiddenFill>
            </a:ext>
          </a:extLst>
        </p:spPr>
      </p:pic>
      <p:sp>
        <p:nvSpPr>
          <p:cNvPr id="124" name="TextBox 123"/>
          <p:cNvSpPr txBox="1"/>
          <p:nvPr/>
        </p:nvSpPr>
        <p:spPr>
          <a:xfrm>
            <a:off x="1492695" y="1112970"/>
            <a:ext cx="1026114" cy="323165"/>
          </a:xfrm>
          <a:prstGeom prst="rect">
            <a:avLst/>
          </a:prstGeom>
          <a:noFill/>
        </p:spPr>
        <p:txBody>
          <a:bodyPr wrap="square" rtlCol="0">
            <a:spAutoFit/>
          </a:bodyPr>
          <a:lstStyle/>
          <a:p>
            <a:pPr>
              <a:buNone/>
            </a:pPr>
            <a:r>
              <a:rPr lang="en-GB" sz="1500" b="1" dirty="0"/>
              <a:t>120m</a:t>
            </a:r>
          </a:p>
        </p:txBody>
      </p:sp>
      <p:pic>
        <p:nvPicPr>
          <p:cNvPr id="125" name="Picture 6" descr="See the source image"/>
          <p:cNvPicPr>
            <a:picLocks noChangeAspect="1" noChangeArrowheads="1"/>
          </p:cNvPicPr>
          <p:nvPr/>
        </p:nvPicPr>
        <p:blipFill>
          <a:blip r:embed="rId25" cstate="screen">
            <a:extLst>
              <a:ext uri="{28A0092B-C50C-407E-A947-70E740481C1C}">
                <a14:useLocalDpi xmlns:a14="http://schemas.microsoft.com/office/drawing/2010/main"/>
              </a:ext>
            </a:extLst>
          </a:blip>
          <a:srcRect/>
          <a:stretch>
            <a:fillRect/>
          </a:stretch>
        </p:blipFill>
        <p:spPr bwMode="auto">
          <a:xfrm>
            <a:off x="3999853" y="2132082"/>
            <a:ext cx="769670" cy="666788"/>
          </a:xfrm>
          <a:prstGeom prst="rect">
            <a:avLst/>
          </a:prstGeom>
          <a:noFill/>
          <a:extLst>
            <a:ext uri="{909E8E84-426E-40DD-AFC4-6F175D3DCCD1}">
              <a14:hiddenFill xmlns:a14="http://schemas.microsoft.com/office/drawing/2010/main">
                <a:solidFill>
                  <a:srgbClr val="FFFFFF"/>
                </a:solidFill>
              </a14:hiddenFill>
            </a:ext>
          </a:extLst>
        </p:spPr>
      </p:pic>
      <p:grpSp>
        <p:nvGrpSpPr>
          <p:cNvPr id="126" name="Group 125"/>
          <p:cNvGrpSpPr/>
          <p:nvPr/>
        </p:nvGrpSpPr>
        <p:grpSpPr>
          <a:xfrm>
            <a:off x="1229578" y="3955232"/>
            <a:ext cx="1057920" cy="528899"/>
            <a:chOff x="1229578" y="3955232"/>
            <a:chExt cx="1057920" cy="528899"/>
          </a:xfrm>
        </p:grpSpPr>
        <p:pic>
          <p:nvPicPr>
            <p:cNvPr id="127" name="Picture 126"/>
            <p:cNvPicPr>
              <a:picLocks noChangeAspect="1"/>
            </p:cNvPicPr>
            <p:nvPr/>
          </p:nvPicPr>
          <p:blipFill>
            <a:blip r:embed="rId26" cstate="screen">
              <a:extLst>
                <a:ext uri="{28A0092B-C50C-407E-A947-70E740481C1C}">
                  <a14:useLocalDpi xmlns:a14="http://schemas.microsoft.com/office/drawing/2010/main"/>
                </a:ext>
              </a:extLst>
            </a:blip>
            <a:stretch>
              <a:fillRect/>
            </a:stretch>
          </p:blipFill>
          <p:spPr>
            <a:xfrm>
              <a:off x="1229578" y="4048466"/>
              <a:ext cx="253460" cy="181043"/>
            </a:xfrm>
            <a:prstGeom prst="rect">
              <a:avLst/>
            </a:prstGeom>
          </p:spPr>
        </p:pic>
        <p:sp>
          <p:nvSpPr>
            <p:cNvPr id="128" name="Rectangle 3"/>
            <p:cNvSpPr txBox="1">
              <a:spLocks noChangeArrowheads="1"/>
            </p:cNvSpPr>
            <p:nvPr/>
          </p:nvSpPr>
          <p:spPr bwMode="auto">
            <a:xfrm>
              <a:off x="1403466" y="4257098"/>
              <a:ext cx="884032" cy="227033"/>
            </a:xfrm>
            <a:prstGeom prst="rect">
              <a:avLst/>
            </a:prstGeom>
            <a:noFill/>
            <a:ln w="9525">
              <a:no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51435" tIns="25718" rIns="51435" bIns="25718" numCol="1" anchor="t" anchorCtr="0" compatLnSpc="1">
              <a:prstTxWarp prst="textNoShape">
                <a:avLst/>
              </a:prstTxWarp>
            </a:bodyPr>
            <a:lstStyle>
              <a:lvl1pPr marL="342900" indent="-342900" algn="l" rtl="0" eaLnBrk="0" fontAlgn="base" hangingPunct="0">
                <a:spcBef>
                  <a:spcPct val="20000"/>
                </a:spcBef>
                <a:spcAft>
                  <a:spcPct val="0"/>
                </a:spcAft>
                <a:buSzPct val="80000"/>
                <a:buBlip>
                  <a:blip r:embed="rId3"/>
                </a:buBlip>
                <a:defRPr sz="3200">
                  <a:solidFill>
                    <a:srgbClr val="055685"/>
                  </a:solidFill>
                  <a:latin typeface="+mn-lt"/>
                  <a:ea typeface="+mn-ea"/>
                  <a:cs typeface="+mn-cs"/>
                </a:defRPr>
              </a:lvl1pPr>
              <a:lvl2pPr marL="742950" indent="-285750" algn="l" rtl="0" eaLnBrk="0" fontAlgn="base" hangingPunct="0">
                <a:spcBef>
                  <a:spcPct val="20000"/>
                </a:spcBef>
                <a:spcAft>
                  <a:spcPct val="0"/>
                </a:spcAft>
                <a:buSzPct val="80000"/>
                <a:buBlip>
                  <a:blip r:embed="rId4"/>
                </a:buBlip>
                <a:defRPr sz="2800">
                  <a:solidFill>
                    <a:srgbClr val="055685"/>
                  </a:solidFill>
                  <a:latin typeface="+mn-lt"/>
                </a:defRPr>
              </a:lvl2pPr>
              <a:lvl3pPr marL="1143000" indent="-228600" algn="l" rtl="0" eaLnBrk="0" fontAlgn="base" hangingPunct="0">
                <a:spcBef>
                  <a:spcPct val="20000"/>
                </a:spcBef>
                <a:spcAft>
                  <a:spcPct val="0"/>
                </a:spcAft>
                <a:buSzPct val="80000"/>
                <a:buBlip>
                  <a:blip r:embed="rId5"/>
                </a:buBlip>
                <a:defRPr sz="2400">
                  <a:solidFill>
                    <a:srgbClr val="055685"/>
                  </a:solidFill>
                  <a:latin typeface="+mn-lt"/>
                </a:defRPr>
              </a:lvl3pPr>
              <a:lvl4pPr marL="1600200" indent="-228600" algn="l" rtl="0" eaLnBrk="0" fontAlgn="base" hangingPunct="0">
                <a:spcBef>
                  <a:spcPct val="20000"/>
                </a:spcBef>
                <a:spcAft>
                  <a:spcPct val="0"/>
                </a:spcAft>
                <a:buSzPct val="80000"/>
                <a:buBlip>
                  <a:blip r:embed="rId6"/>
                </a:buBlip>
                <a:defRPr sz="2000">
                  <a:solidFill>
                    <a:srgbClr val="055685"/>
                  </a:solidFill>
                  <a:latin typeface="+mn-lt"/>
                </a:defRPr>
              </a:lvl4pPr>
              <a:lvl5pPr marL="2057400" indent="-228600" algn="l" rtl="0" eaLnBrk="0" fontAlgn="base" hangingPunct="0">
                <a:spcBef>
                  <a:spcPct val="20000"/>
                </a:spcBef>
                <a:spcAft>
                  <a:spcPct val="0"/>
                </a:spcAft>
                <a:buSzPct val="80000"/>
                <a:buBlip>
                  <a:blip r:embed="rId7"/>
                </a:buBlip>
                <a:defRPr sz="2000">
                  <a:solidFill>
                    <a:srgbClr val="055685"/>
                  </a:solidFill>
                  <a:latin typeface="+mn-lt"/>
                </a:defRPr>
              </a:lvl5pPr>
              <a:lvl6pPr marL="2514600" indent="-228600" algn="l" rtl="0" fontAlgn="base">
                <a:spcBef>
                  <a:spcPct val="20000"/>
                </a:spcBef>
                <a:spcAft>
                  <a:spcPct val="0"/>
                </a:spcAft>
                <a:buSzPct val="80000"/>
                <a:buBlip>
                  <a:blip r:embed="rId7"/>
                </a:buBlip>
                <a:defRPr sz="2000">
                  <a:solidFill>
                    <a:srgbClr val="055685"/>
                  </a:solidFill>
                  <a:latin typeface="+mn-lt"/>
                </a:defRPr>
              </a:lvl6pPr>
              <a:lvl7pPr marL="2971800" indent="-228600" algn="l" rtl="0" fontAlgn="base">
                <a:spcBef>
                  <a:spcPct val="20000"/>
                </a:spcBef>
                <a:spcAft>
                  <a:spcPct val="0"/>
                </a:spcAft>
                <a:buSzPct val="80000"/>
                <a:buBlip>
                  <a:blip r:embed="rId7"/>
                </a:buBlip>
                <a:defRPr sz="2000">
                  <a:solidFill>
                    <a:srgbClr val="055685"/>
                  </a:solidFill>
                  <a:latin typeface="+mn-lt"/>
                </a:defRPr>
              </a:lvl7pPr>
              <a:lvl8pPr marL="3429000" indent="-228600" algn="l" rtl="0" fontAlgn="base">
                <a:spcBef>
                  <a:spcPct val="20000"/>
                </a:spcBef>
                <a:spcAft>
                  <a:spcPct val="0"/>
                </a:spcAft>
                <a:buSzPct val="80000"/>
                <a:buBlip>
                  <a:blip r:embed="rId7"/>
                </a:buBlip>
                <a:defRPr sz="2000">
                  <a:solidFill>
                    <a:srgbClr val="055685"/>
                  </a:solidFill>
                  <a:latin typeface="+mn-lt"/>
                </a:defRPr>
              </a:lvl8pPr>
              <a:lvl9pPr marL="3886200" indent="-228600" algn="l" rtl="0" fontAlgn="base">
                <a:spcBef>
                  <a:spcPct val="20000"/>
                </a:spcBef>
                <a:spcAft>
                  <a:spcPct val="0"/>
                </a:spcAft>
                <a:buSzPct val="80000"/>
                <a:buBlip>
                  <a:blip r:embed="rId7"/>
                </a:buBlip>
                <a:defRPr sz="2000">
                  <a:solidFill>
                    <a:srgbClr val="055685"/>
                  </a:solidFill>
                  <a:latin typeface="+mn-lt"/>
                </a:defRPr>
              </a:lvl9pPr>
            </a:lstStyle>
            <a:p>
              <a:pPr marL="0" indent="0" algn="ctr" eaLnBrk="1" hangingPunct="1">
                <a:spcBef>
                  <a:spcPts val="0"/>
                </a:spcBef>
                <a:buNone/>
              </a:pPr>
              <a:r>
                <a:rPr lang="en-GB" altLang="en-US" sz="900" kern="0" dirty="0">
                  <a:sym typeface="Symbol" panose="05050102010706020507" pitchFamily="18" charset="2"/>
                </a:rPr>
                <a:t>MTOM&lt;900g</a:t>
              </a:r>
              <a:endParaRPr lang="en-GB" altLang="en-US" sz="900" b="1" u="sng" kern="0" dirty="0">
                <a:sym typeface="Symbol" panose="05050102010706020507" pitchFamily="18" charset="2"/>
              </a:endParaRPr>
            </a:p>
          </p:txBody>
        </p:sp>
        <p:pic>
          <p:nvPicPr>
            <p:cNvPr id="129" name="Picture 128"/>
            <p:cNvPicPr>
              <a:picLocks noChangeAspect="1"/>
            </p:cNvPicPr>
            <p:nvPr/>
          </p:nvPicPr>
          <p:blipFill>
            <a:blip r:embed="rId27" cstate="screen">
              <a:extLst>
                <a:ext uri="{28A0092B-C50C-407E-A947-70E740481C1C}">
                  <a14:useLocalDpi xmlns:a14="http://schemas.microsoft.com/office/drawing/2010/main"/>
                </a:ext>
              </a:extLst>
            </a:blip>
            <a:stretch>
              <a:fillRect/>
            </a:stretch>
          </p:blipFill>
          <p:spPr>
            <a:xfrm>
              <a:off x="1590258" y="3955232"/>
              <a:ext cx="444764" cy="324000"/>
            </a:xfrm>
            <a:prstGeom prst="rect">
              <a:avLst/>
            </a:prstGeom>
          </p:spPr>
        </p:pic>
      </p:grpSp>
      <p:sp>
        <p:nvSpPr>
          <p:cNvPr id="130" name="Rectangle 3"/>
          <p:cNvSpPr txBox="1">
            <a:spLocks noChangeArrowheads="1"/>
          </p:cNvSpPr>
          <p:nvPr/>
        </p:nvSpPr>
        <p:spPr bwMode="auto">
          <a:xfrm>
            <a:off x="2249742" y="3757544"/>
            <a:ext cx="5508612" cy="12187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51435" tIns="25718" rIns="51435" bIns="25718" numCol="1" anchor="t" anchorCtr="0" compatLnSpc="1">
            <a:prstTxWarp prst="textNoShape">
              <a:avLst/>
            </a:prstTxWarp>
          </a:bodyPr>
          <a:lstStyle>
            <a:lvl1pPr marL="342900" indent="-342900" algn="l" rtl="0" eaLnBrk="0" fontAlgn="base" hangingPunct="0">
              <a:spcBef>
                <a:spcPct val="20000"/>
              </a:spcBef>
              <a:spcAft>
                <a:spcPct val="0"/>
              </a:spcAft>
              <a:buSzPct val="80000"/>
              <a:buBlip>
                <a:blip r:embed="rId3"/>
              </a:buBlip>
              <a:defRPr sz="3200">
                <a:solidFill>
                  <a:srgbClr val="055685"/>
                </a:solidFill>
                <a:latin typeface="+mn-lt"/>
                <a:ea typeface="+mn-ea"/>
                <a:cs typeface="+mn-cs"/>
              </a:defRPr>
            </a:lvl1pPr>
            <a:lvl2pPr marL="742950" indent="-285750" algn="l" rtl="0" eaLnBrk="0" fontAlgn="base" hangingPunct="0">
              <a:spcBef>
                <a:spcPct val="20000"/>
              </a:spcBef>
              <a:spcAft>
                <a:spcPct val="0"/>
              </a:spcAft>
              <a:buSzPct val="80000"/>
              <a:buBlip>
                <a:blip r:embed="rId4"/>
              </a:buBlip>
              <a:defRPr sz="2800">
                <a:solidFill>
                  <a:srgbClr val="055685"/>
                </a:solidFill>
                <a:latin typeface="+mn-lt"/>
              </a:defRPr>
            </a:lvl2pPr>
            <a:lvl3pPr marL="1143000" indent="-228600" algn="l" rtl="0" eaLnBrk="0" fontAlgn="base" hangingPunct="0">
              <a:spcBef>
                <a:spcPct val="20000"/>
              </a:spcBef>
              <a:spcAft>
                <a:spcPct val="0"/>
              </a:spcAft>
              <a:buSzPct val="80000"/>
              <a:buBlip>
                <a:blip r:embed="rId5"/>
              </a:buBlip>
              <a:defRPr sz="2400">
                <a:solidFill>
                  <a:srgbClr val="055685"/>
                </a:solidFill>
                <a:latin typeface="+mn-lt"/>
              </a:defRPr>
            </a:lvl3pPr>
            <a:lvl4pPr marL="1600200" indent="-228600" algn="l" rtl="0" eaLnBrk="0" fontAlgn="base" hangingPunct="0">
              <a:spcBef>
                <a:spcPct val="20000"/>
              </a:spcBef>
              <a:spcAft>
                <a:spcPct val="0"/>
              </a:spcAft>
              <a:buSzPct val="80000"/>
              <a:buBlip>
                <a:blip r:embed="rId6"/>
              </a:buBlip>
              <a:defRPr sz="2000">
                <a:solidFill>
                  <a:srgbClr val="055685"/>
                </a:solidFill>
                <a:latin typeface="+mn-lt"/>
              </a:defRPr>
            </a:lvl4pPr>
            <a:lvl5pPr marL="2057400" indent="-228600" algn="l" rtl="0" eaLnBrk="0" fontAlgn="base" hangingPunct="0">
              <a:spcBef>
                <a:spcPct val="20000"/>
              </a:spcBef>
              <a:spcAft>
                <a:spcPct val="0"/>
              </a:spcAft>
              <a:buSzPct val="80000"/>
              <a:buBlip>
                <a:blip r:embed="rId7"/>
              </a:buBlip>
              <a:defRPr sz="2000">
                <a:solidFill>
                  <a:srgbClr val="055685"/>
                </a:solidFill>
                <a:latin typeface="+mn-lt"/>
              </a:defRPr>
            </a:lvl5pPr>
            <a:lvl6pPr marL="2514600" indent="-228600" algn="l" rtl="0" fontAlgn="base">
              <a:spcBef>
                <a:spcPct val="20000"/>
              </a:spcBef>
              <a:spcAft>
                <a:spcPct val="0"/>
              </a:spcAft>
              <a:buSzPct val="80000"/>
              <a:buBlip>
                <a:blip r:embed="rId7"/>
              </a:buBlip>
              <a:defRPr sz="2000">
                <a:solidFill>
                  <a:srgbClr val="055685"/>
                </a:solidFill>
                <a:latin typeface="+mn-lt"/>
              </a:defRPr>
            </a:lvl6pPr>
            <a:lvl7pPr marL="2971800" indent="-228600" algn="l" rtl="0" fontAlgn="base">
              <a:spcBef>
                <a:spcPct val="20000"/>
              </a:spcBef>
              <a:spcAft>
                <a:spcPct val="0"/>
              </a:spcAft>
              <a:buSzPct val="80000"/>
              <a:buBlip>
                <a:blip r:embed="rId7"/>
              </a:buBlip>
              <a:defRPr sz="2000">
                <a:solidFill>
                  <a:srgbClr val="055685"/>
                </a:solidFill>
                <a:latin typeface="+mn-lt"/>
              </a:defRPr>
            </a:lvl7pPr>
            <a:lvl8pPr marL="3429000" indent="-228600" algn="l" rtl="0" fontAlgn="base">
              <a:spcBef>
                <a:spcPct val="20000"/>
              </a:spcBef>
              <a:spcAft>
                <a:spcPct val="0"/>
              </a:spcAft>
              <a:buSzPct val="80000"/>
              <a:buBlip>
                <a:blip r:embed="rId7"/>
              </a:buBlip>
              <a:defRPr sz="2000">
                <a:solidFill>
                  <a:srgbClr val="055685"/>
                </a:solidFill>
                <a:latin typeface="+mn-lt"/>
              </a:defRPr>
            </a:lvl8pPr>
            <a:lvl9pPr marL="3886200" indent="-228600" algn="l" rtl="0" fontAlgn="base">
              <a:spcBef>
                <a:spcPct val="20000"/>
              </a:spcBef>
              <a:spcAft>
                <a:spcPct val="0"/>
              </a:spcAft>
              <a:buSzPct val="80000"/>
              <a:buBlip>
                <a:blip r:embed="rId7"/>
              </a:buBlip>
              <a:defRPr sz="2000">
                <a:solidFill>
                  <a:srgbClr val="055685"/>
                </a:solidFill>
                <a:latin typeface="+mn-lt"/>
              </a:defRPr>
            </a:lvl9pPr>
          </a:lstStyle>
          <a:p>
            <a:pPr eaLnBrk="1" hangingPunct="1"/>
            <a:r>
              <a:rPr lang="en-GB" altLang="en-US" sz="1350" b="1" kern="0" dirty="0">
                <a:sym typeface="Symbol" panose="05050102010706020507" pitchFamily="18" charset="2"/>
              </a:rPr>
              <a:t>No fly over assembly of people</a:t>
            </a:r>
          </a:p>
          <a:p>
            <a:pPr eaLnBrk="1" hangingPunct="1"/>
            <a:r>
              <a:rPr lang="en-GB" altLang="en-US" sz="1350" kern="0" dirty="0">
                <a:sym typeface="Symbol" panose="05050102010706020507" pitchFamily="18" charset="2"/>
              </a:rPr>
              <a:t>reasonably expect that no uninvolved person is overflown. In case of unexpected overfly over uninvolved persons, the remote pilot shall reduce as much as possible the time during which the unmanned aircraft overflies those persons</a:t>
            </a:r>
          </a:p>
          <a:p>
            <a:pPr eaLnBrk="1" hangingPunct="1">
              <a:lnSpc>
                <a:spcPct val="150000"/>
              </a:lnSpc>
            </a:pPr>
            <a:endParaRPr lang="en-GB" altLang="en-US" sz="1350" b="1" u="sng" kern="0" dirty="0">
              <a:sym typeface="Symbol" panose="05050102010706020507" pitchFamily="18" charset="2"/>
            </a:endParaRPr>
          </a:p>
        </p:txBody>
      </p:sp>
    </p:spTree>
    <p:extLst>
      <p:ext uri="{BB962C8B-B14F-4D97-AF65-F5344CB8AC3E}">
        <p14:creationId xmlns:p14="http://schemas.microsoft.com/office/powerpoint/2010/main" val="234262120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6"/>
          </p:nvPr>
        </p:nvSpPr>
        <p:spPr/>
        <p:txBody>
          <a:bodyPr/>
          <a:lstStyle/>
          <a:p>
            <a:r>
              <a:rPr lang="en-GB" dirty="0"/>
              <a:t>Open category - Subcategory A2</a:t>
            </a:r>
          </a:p>
        </p:txBody>
      </p:sp>
      <p:sp>
        <p:nvSpPr>
          <p:cNvPr id="66" name="Rectangle 3"/>
          <p:cNvSpPr txBox="1">
            <a:spLocks noChangeArrowheads="1"/>
          </p:cNvSpPr>
          <p:nvPr/>
        </p:nvSpPr>
        <p:spPr bwMode="auto">
          <a:xfrm>
            <a:off x="6068146" y="2575927"/>
            <a:ext cx="1454876" cy="5770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51435" tIns="25718" rIns="51435" bIns="25718" numCol="1" anchor="t" anchorCtr="0" compatLnSpc="1">
            <a:prstTxWarp prst="textNoShape">
              <a:avLst/>
            </a:prstTxWarp>
          </a:bodyPr>
          <a:lstStyle>
            <a:lvl1pPr marL="342900" indent="-342900" algn="l" rtl="0" eaLnBrk="0" fontAlgn="base" hangingPunct="0">
              <a:spcBef>
                <a:spcPct val="20000"/>
              </a:spcBef>
              <a:spcAft>
                <a:spcPct val="0"/>
              </a:spcAft>
              <a:buSzPct val="80000"/>
              <a:buBlip>
                <a:blip r:embed="rId3"/>
              </a:buBlip>
              <a:defRPr sz="3200">
                <a:solidFill>
                  <a:srgbClr val="055685"/>
                </a:solidFill>
                <a:latin typeface="+mn-lt"/>
                <a:ea typeface="+mn-ea"/>
                <a:cs typeface="+mn-cs"/>
              </a:defRPr>
            </a:lvl1pPr>
            <a:lvl2pPr marL="742950" indent="-285750" algn="l" rtl="0" eaLnBrk="0" fontAlgn="base" hangingPunct="0">
              <a:spcBef>
                <a:spcPct val="20000"/>
              </a:spcBef>
              <a:spcAft>
                <a:spcPct val="0"/>
              </a:spcAft>
              <a:buSzPct val="80000"/>
              <a:buBlip>
                <a:blip r:embed="rId4"/>
              </a:buBlip>
              <a:defRPr sz="2800">
                <a:solidFill>
                  <a:srgbClr val="055685"/>
                </a:solidFill>
                <a:latin typeface="+mn-lt"/>
              </a:defRPr>
            </a:lvl2pPr>
            <a:lvl3pPr marL="1143000" indent="-228600" algn="l" rtl="0" eaLnBrk="0" fontAlgn="base" hangingPunct="0">
              <a:spcBef>
                <a:spcPct val="20000"/>
              </a:spcBef>
              <a:spcAft>
                <a:spcPct val="0"/>
              </a:spcAft>
              <a:buSzPct val="80000"/>
              <a:buBlip>
                <a:blip r:embed="rId5"/>
              </a:buBlip>
              <a:defRPr sz="2400">
                <a:solidFill>
                  <a:srgbClr val="055685"/>
                </a:solidFill>
                <a:latin typeface="+mn-lt"/>
              </a:defRPr>
            </a:lvl3pPr>
            <a:lvl4pPr marL="1600200" indent="-228600" algn="l" rtl="0" eaLnBrk="0" fontAlgn="base" hangingPunct="0">
              <a:spcBef>
                <a:spcPct val="20000"/>
              </a:spcBef>
              <a:spcAft>
                <a:spcPct val="0"/>
              </a:spcAft>
              <a:buSzPct val="80000"/>
              <a:buBlip>
                <a:blip r:embed="rId6"/>
              </a:buBlip>
              <a:defRPr sz="2000">
                <a:solidFill>
                  <a:srgbClr val="055685"/>
                </a:solidFill>
                <a:latin typeface="+mn-lt"/>
              </a:defRPr>
            </a:lvl4pPr>
            <a:lvl5pPr marL="2057400" indent="-228600" algn="l" rtl="0" eaLnBrk="0" fontAlgn="base" hangingPunct="0">
              <a:spcBef>
                <a:spcPct val="20000"/>
              </a:spcBef>
              <a:spcAft>
                <a:spcPct val="0"/>
              </a:spcAft>
              <a:buSzPct val="80000"/>
              <a:buBlip>
                <a:blip r:embed="rId7"/>
              </a:buBlip>
              <a:defRPr sz="2000">
                <a:solidFill>
                  <a:srgbClr val="055685"/>
                </a:solidFill>
                <a:latin typeface="+mn-lt"/>
              </a:defRPr>
            </a:lvl5pPr>
            <a:lvl6pPr marL="2514600" indent="-228600" algn="l" rtl="0" fontAlgn="base">
              <a:spcBef>
                <a:spcPct val="20000"/>
              </a:spcBef>
              <a:spcAft>
                <a:spcPct val="0"/>
              </a:spcAft>
              <a:buSzPct val="80000"/>
              <a:buBlip>
                <a:blip r:embed="rId7"/>
              </a:buBlip>
              <a:defRPr sz="2000">
                <a:solidFill>
                  <a:srgbClr val="055685"/>
                </a:solidFill>
                <a:latin typeface="+mn-lt"/>
              </a:defRPr>
            </a:lvl6pPr>
            <a:lvl7pPr marL="2971800" indent="-228600" algn="l" rtl="0" fontAlgn="base">
              <a:spcBef>
                <a:spcPct val="20000"/>
              </a:spcBef>
              <a:spcAft>
                <a:spcPct val="0"/>
              </a:spcAft>
              <a:buSzPct val="80000"/>
              <a:buBlip>
                <a:blip r:embed="rId7"/>
              </a:buBlip>
              <a:defRPr sz="2000">
                <a:solidFill>
                  <a:srgbClr val="055685"/>
                </a:solidFill>
                <a:latin typeface="+mn-lt"/>
              </a:defRPr>
            </a:lvl7pPr>
            <a:lvl8pPr marL="3429000" indent="-228600" algn="l" rtl="0" fontAlgn="base">
              <a:spcBef>
                <a:spcPct val="20000"/>
              </a:spcBef>
              <a:spcAft>
                <a:spcPct val="0"/>
              </a:spcAft>
              <a:buSzPct val="80000"/>
              <a:buBlip>
                <a:blip r:embed="rId7"/>
              </a:buBlip>
              <a:defRPr sz="2000">
                <a:solidFill>
                  <a:srgbClr val="055685"/>
                </a:solidFill>
                <a:latin typeface="+mn-lt"/>
              </a:defRPr>
            </a:lvl8pPr>
            <a:lvl9pPr marL="3886200" indent="-228600" algn="l" rtl="0" fontAlgn="base">
              <a:spcBef>
                <a:spcPct val="20000"/>
              </a:spcBef>
              <a:spcAft>
                <a:spcPct val="0"/>
              </a:spcAft>
              <a:buSzPct val="80000"/>
              <a:buBlip>
                <a:blip r:embed="rId7"/>
              </a:buBlip>
              <a:defRPr sz="2000">
                <a:solidFill>
                  <a:srgbClr val="055685"/>
                </a:solidFill>
                <a:latin typeface="+mn-lt"/>
              </a:defRPr>
            </a:lvl9pPr>
          </a:lstStyle>
          <a:p>
            <a:pPr eaLnBrk="1" hangingPunct="1">
              <a:lnSpc>
                <a:spcPct val="150000"/>
              </a:lnSpc>
            </a:pPr>
            <a:r>
              <a:rPr lang="en-GB" altLang="en-US" sz="1350" kern="0" dirty="0">
                <a:sym typeface="Symbol" panose="05050102010706020507" pitchFamily="18" charset="2"/>
              </a:rPr>
              <a:t>MTOM &lt; 25 Kg</a:t>
            </a:r>
            <a:endParaRPr lang="en-GB" altLang="en-US" sz="1350" u="sng" kern="0" dirty="0">
              <a:sym typeface="Symbol" panose="05050102010706020507" pitchFamily="18" charset="2"/>
            </a:endParaRPr>
          </a:p>
        </p:txBody>
      </p:sp>
      <p:pic>
        <p:nvPicPr>
          <p:cNvPr id="67" name="Picture 66"/>
          <p:cNvPicPr>
            <a:picLocks/>
          </p:cNvPicPr>
          <p:nvPr/>
        </p:nvPicPr>
        <p:blipFill>
          <a:blip r:embed="rId8" cstate="screen">
            <a:extLst>
              <a:ext uri="{28A0092B-C50C-407E-A947-70E740481C1C}">
                <a14:useLocalDpi xmlns:a14="http://schemas.microsoft.com/office/drawing/2010/main"/>
              </a:ext>
            </a:extLst>
          </a:blip>
          <a:stretch>
            <a:fillRect/>
          </a:stretch>
        </p:blipFill>
        <p:spPr>
          <a:xfrm>
            <a:off x="1143000" y="782402"/>
            <a:ext cx="6858000" cy="2700000"/>
          </a:xfrm>
          <a:prstGeom prst="rect">
            <a:avLst/>
          </a:prstGeom>
        </p:spPr>
      </p:pic>
      <p:grpSp>
        <p:nvGrpSpPr>
          <p:cNvPr id="68" name="Group 67"/>
          <p:cNvGrpSpPr/>
          <p:nvPr/>
        </p:nvGrpSpPr>
        <p:grpSpPr>
          <a:xfrm>
            <a:off x="2045756" y="924783"/>
            <a:ext cx="3942438" cy="2486834"/>
            <a:chOff x="4427984" y="3674525"/>
            <a:chExt cx="3096344" cy="2566073"/>
          </a:xfrm>
        </p:grpSpPr>
        <p:sp>
          <p:nvSpPr>
            <p:cNvPr id="69" name="Can 68"/>
            <p:cNvSpPr/>
            <p:nvPr/>
          </p:nvSpPr>
          <p:spPr bwMode="auto">
            <a:xfrm>
              <a:off x="4427984" y="3676065"/>
              <a:ext cx="3096344" cy="2564533"/>
            </a:xfrm>
            <a:prstGeom prst="can">
              <a:avLst/>
            </a:prstGeom>
            <a:noFill/>
            <a:ln/>
            <a:extLst/>
          </p:spPr>
          <p:style>
            <a:lnRef idx="2">
              <a:schemeClr val="accent2"/>
            </a:lnRef>
            <a:fillRef idx="1">
              <a:schemeClr val="lt1"/>
            </a:fillRef>
            <a:effectRef idx="0">
              <a:schemeClr val="accent2"/>
            </a:effectRef>
            <a:fontRef idx="minor">
              <a:schemeClr val="dk1"/>
            </a:fontRef>
          </p:style>
          <p:txBody>
            <a:bodyPr vert="horz" wrap="square" lIns="68580" tIns="34290" rIns="68580" bIns="34290" numCol="1" rtlCol="0" anchor="t" anchorCtr="0" compatLnSpc="1">
              <a:prstTxWarp prst="textNoShape">
                <a:avLst/>
              </a:prstTxWarp>
            </a:bodyPr>
            <a:lstStyle/>
            <a:p>
              <a:pPr marL="257175" indent="-257175" defTabSz="685800" fontAlgn="base">
                <a:spcBef>
                  <a:spcPct val="20000"/>
                </a:spcBef>
                <a:spcAft>
                  <a:spcPct val="0"/>
                </a:spcAft>
                <a:buSzPct val="60000"/>
                <a:buBlip>
                  <a:blip r:embed="rId9"/>
                </a:buBlip>
              </a:pPr>
              <a:endParaRPr lang="en-GB" sz="2400">
                <a:solidFill>
                  <a:srgbClr val="055685"/>
                </a:solidFill>
                <a:latin typeface="Calibri" pitchFamily="34" charset="0"/>
              </a:endParaRPr>
            </a:p>
          </p:txBody>
        </p:sp>
        <p:sp>
          <p:nvSpPr>
            <p:cNvPr id="70" name="Can 69"/>
            <p:cNvSpPr/>
            <p:nvPr/>
          </p:nvSpPr>
          <p:spPr bwMode="auto">
            <a:xfrm rot="10800000">
              <a:off x="4427984" y="3674525"/>
              <a:ext cx="3096344" cy="2562327"/>
            </a:xfrm>
            <a:prstGeom prst="can">
              <a:avLst/>
            </a:prstGeom>
            <a:noFill/>
            <a:ln>
              <a:prstDash val="sysDash"/>
            </a:ln>
            <a:extLst/>
          </p:spPr>
          <p:style>
            <a:lnRef idx="2">
              <a:schemeClr val="accent2"/>
            </a:lnRef>
            <a:fillRef idx="1">
              <a:schemeClr val="lt1"/>
            </a:fillRef>
            <a:effectRef idx="0">
              <a:schemeClr val="accent2"/>
            </a:effectRef>
            <a:fontRef idx="minor">
              <a:schemeClr val="dk1"/>
            </a:fontRef>
          </p:style>
          <p:txBody>
            <a:bodyPr vert="horz" wrap="square" lIns="68580" tIns="34290" rIns="68580" bIns="34290" numCol="1" rtlCol="0" anchor="t" anchorCtr="0" compatLnSpc="1">
              <a:prstTxWarp prst="textNoShape">
                <a:avLst/>
              </a:prstTxWarp>
            </a:bodyPr>
            <a:lstStyle/>
            <a:p>
              <a:pPr marL="257175" indent="-257175" defTabSz="685800" fontAlgn="base">
                <a:spcBef>
                  <a:spcPct val="20000"/>
                </a:spcBef>
                <a:spcAft>
                  <a:spcPct val="0"/>
                </a:spcAft>
                <a:buSzPct val="60000"/>
                <a:buBlip>
                  <a:blip r:embed="rId9"/>
                </a:buBlip>
              </a:pPr>
              <a:endParaRPr lang="en-GB" sz="2400">
                <a:solidFill>
                  <a:srgbClr val="055685"/>
                </a:solidFill>
                <a:latin typeface="Calibri" pitchFamily="34" charset="0"/>
              </a:endParaRPr>
            </a:p>
          </p:txBody>
        </p:sp>
      </p:grpSp>
      <p:pic>
        <p:nvPicPr>
          <p:cNvPr id="71" name="Picture 70"/>
          <p:cNvPicPr>
            <a:picLocks noChangeAspect="1"/>
          </p:cNvPicPr>
          <p:nvPr/>
        </p:nvPicPr>
        <p:blipFill rotWithShape="1">
          <a:blip r:embed="rId10" cstate="screen">
            <a:extLst>
              <a:ext uri="{28A0092B-C50C-407E-A947-70E740481C1C}">
                <a14:useLocalDpi xmlns:a14="http://schemas.microsoft.com/office/drawing/2010/main"/>
              </a:ext>
            </a:extLst>
          </a:blip>
          <a:srcRect/>
          <a:stretch/>
        </p:blipFill>
        <p:spPr>
          <a:xfrm>
            <a:off x="4376877" y="2746378"/>
            <a:ext cx="403634" cy="542271"/>
          </a:xfrm>
          <a:prstGeom prst="rect">
            <a:avLst/>
          </a:prstGeom>
        </p:spPr>
      </p:pic>
      <p:pic>
        <p:nvPicPr>
          <p:cNvPr id="72" name="Picture 71"/>
          <p:cNvPicPr>
            <a:picLocks noChangeAspect="1"/>
          </p:cNvPicPr>
          <p:nvPr/>
        </p:nvPicPr>
        <p:blipFill rotWithShape="1">
          <a:blip r:embed="rId11" cstate="screen">
            <a:extLst>
              <a:ext uri="{28A0092B-C50C-407E-A947-70E740481C1C}">
                <a14:useLocalDpi xmlns:a14="http://schemas.microsoft.com/office/drawing/2010/main"/>
              </a:ext>
            </a:extLst>
          </a:blip>
          <a:srcRect/>
          <a:stretch/>
        </p:blipFill>
        <p:spPr>
          <a:xfrm>
            <a:off x="3736458" y="1883334"/>
            <a:ext cx="720364" cy="526606"/>
          </a:xfrm>
          <a:prstGeom prst="rect">
            <a:avLst/>
          </a:prstGeom>
        </p:spPr>
      </p:pic>
      <p:sp>
        <p:nvSpPr>
          <p:cNvPr id="74" name="Rectangle 73"/>
          <p:cNvSpPr/>
          <p:nvPr/>
        </p:nvSpPr>
        <p:spPr>
          <a:xfrm>
            <a:off x="2827667" y="979928"/>
            <a:ext cx="2944502" cy="369332"/>
          </a:xfrm>
          <a:prstGeom prst="rect">
            <a:avLst/>
          </a:prstGeom>
        </p:spPr>
        <p:txBody>
          <a:bodyPr wrap="square">
            <a:spAutoFit/>
          </a:bodyPr>
          <a:lstStyle/>
          <a:p>
            <a:pPr>
              <a:spcBef>
                <a:spcPts val="900"/>
              </a:spcBef>
            </a:pPr>
            <a:r>
              <a:rPr lang="en-GB" b="1" kern="0" dirty="0"/>
              <a:t>Visual Line Of Sight (VLOS)</a:t>
            </a:r>
          </a:p>
        </p:txBody>
      </p:sp>
      <p:pic>
        <p:nvPicPr>
          <p:cNvPr id="75" name="Picture 2" descr="See the source image"/>
          <p:cNvPicPr>
            <a:picLocks noChangeAspect="1" noChangeArrowheads="1"/>
          </p:cNvPicPr>
          <p:nvPr/>
        </p:nvPicPr>
        <p:blipFill rotWithShape="1">
          <a:blip r:embed="rId12" cstate="print">
            <a:extLst>
              <a:ext uri="{28A0092B-C50C-407E-A947-70E740481C1C}">
                <a14:useLocalDpi xmlns:a14="http://schemas.microsoft.com/office/drawing/2010/main"/>
              </a:ext>
            </a:extLst>
          </a:blip>
          <a:srcRect/>
          <a:stretch/>
        </p:blipFill>
        <p:spPr bwMode="auto">
          <a:xfrm>
            <a:off x="6933220" y="2434274"/>
            <a:ext cx="652458" cy="950496"/>
          </a:xfrm>
          <a:prstGeom prst="rect">
            <a:avLst/>
          </a:prstGeom>
          <a:noFill/>
          <a:extLst>
            <a:ext uri="{909E8E84-426E-40DD-AFC4-6F175D3DCCD1}">
              <a14:hiddenFill xmlns:a14="http://schemas.microsoft.com/office/drawing/2010/main">
                <a:solidFill>
                  <a:srgbClr val="FFFFFF"/>
                </a:solidFill>
              </a14:hiddenFill>
            </a:ext>
          </a:extLst>
        </p:spPr>
      </p:pic>
      <p:pic>
        <p:nvPicPr>
          <p:cNvPr id="76" name="Picture 2" descr="See the source image"/>
          <p:cNvPicPr>
            <a:picLocks noChangeAspect="1" noChangeArrowheads="1"/>
          </p:cNvPicPr>
          <p:nvPr/>
        </p:nvPicPr>
        <p:blipFill rotWithShape="1">
          <a:blip r:embed="rId13" cstate="print">
            <a:extLst>
              <a:ext uri="{28A0092B-C50C-407E-A947-70E740481C1C}">
                <a14:useLocalDpi xmlns:a14="http://schemas.microsoft.com/office/drawing/2010/main"/>
              </a:ext>
            </a:extLst>
          </a:blip>
          <a:srcRect/>
          <a:stretch/>
        </p:blipFill>
        <p:spPr bwMode="auto">
          <a:xfrm>
            <a:off x="5980045" y="1493050"/>
            <a:ext cx="573412" cy="1228916"/>
          </a:xfrm>
          <a:prstGeom prst="rect">
            <a:avLst/>
          </a:prstGeom>
          <a:noFill/>
          <a:extLst>
            <a:ext uri="{909E8E84-426E-40DD-AFC4-6F175D3DCCD1}">
              <a14:hiddenFill xmlns:a14="http://schemas.microsoft.com/office/drawing/2010/main">
                <a:solidFill>
                  <a:srgbClr val="FFFFFF"/>
                </a:solidFill>
              </a14:hiddenFill>
            </a:ext>
          </a:extLst>
        </p:spPr>
      </p:pic>
      <p:pic>
        <p:nvPicPr>
          <p:cNvPr id="77" name="Picture 2" descr="See the source image"/>
          <p:cNvPicPr>
            <a:picLocks noChangeAspect="1" noChangeArrowheads="1"/>
          </p:cNvPicPr>
          <p:nvPr/>
        </p:nvPicPr>
        <p:blipFill rotWithShape="1">
          <a:blip r:embed="rId14" cstate="print">
            <a:extLst>
              <a:ext uri="{28A0092B-C50C-407E-A947-70E740481C1C}">
                <a14:useLocalDpi xmlns:a14="http://schemas.microsoft.com/office/drawing/2010/main"/>
              </a:ext>
            </a:extLst>
          </a:blip>
          <a:srcRect/>
          <a:stretch/>
        </p:blipFill>
        <p:spPr bwMode="auto">
          <a:xfrm>
            <a:off x="5374164" y="1976188"/>
            <a:ext cx="614030" cy="928916"/>
          </a:xfrm>
          <a:prstGeom prst="rect">
            <a:avLst/>
          </a:prstGeom>
          <a:noFill/>
          <a:extLst>
            <a:ext uri="{909E8E84-426E-40DD-AFC4-6F175D3DCCD1}">
              <a14:hiddenFill xmlns:a14="http://schemas.microsoft.com/office/drawing/2010/main">
                <a:solidFill>
                  <a:srgbClr val="FFFFFF"/>
                </a:solidFill>
              </a14:hiddenFill>
            </a:ext>
          </a:extLst>
        </p:spPr>
      </p:pic>
      <p:pic>
        <p:nvPicPr>
          <p:cNvPr id="78" name="Picture 2" descr="See the source image"/>
          <p:cNvPicPr>
            <a:picLocks noChangeAspect="1" noChangeArrowheads="1"/>
          </p:cNvPicPr>
          <p:nvPr/>
        </p:nvPicPr>
        <p:blipFill rotWithShape="1">
          <a:blip r:embed="rId15" cstate="print">
            <a:extLst>
              <a:ext uri="{28A0092B-C50C-407E-A947-70E740481C1C}">
                <a14:useLocalDpi xmlns:a14="http://schemas.microsoft.com/office/drawing/2010/main"/>
              </a:ext>
            </a:extLst>
          </a:blip>
          <a:srcRect/>
          <a:stretch/>
        </p:blipFill>
        <p:spPr bwMode="auto">
          <a:xfrm>
            <a:off x="5139633" y="2673821"/>
            <a:ext cx="466671" cy="672372"/>
          </a:xfrm>
          <a:prstGeom prst="rect">
            <a:avLst/>
          </a:prstGeom>
          <a:noFill/>
          <a:extLst>
            <a:ext uri="{909E8E84-426E-40DD-AFC4-6F175D3DCCD1}">
              <a14:hiddenFill xmlns:a14="http://schemas.microsoft.com/office/drawing/2010/main">
                <a:solidFill>
                  <a:srgbClr val="FFFFFF"/>
                </a:solidFill>
              </a14:hiddenFill>
            </a:ext>
          </a:extLst>
        </p:spPr>
      </p:pic>
      <p:pic>
        <p:nvPicPr>
          <p:cNvPr id="79" name="Picture 2" descr="See the source image"/>
          <p:cNvPicPr>
            <a:picLocks noChangeAspect="1" noChangeArrowheads="1"/>
          </p:cNvPicPr>
          <p:nvPr/>
        </p:nvPicPr>
        <p:blipFill rotWithShape="1">
          <a:blip r:embed="rId15" cstate="print">
            <a:extLst>
              <a:ext uri="{28A0092B-C50C-407E-A947-70E740481C1C}">
                <a14:useLocalDpi xmlns:a14="http://schemas.microsoft.com/office/drawing/2010/main"/>
              </a:ext>
            </a:extLst>
          </a:blip>
          <a:srcRect/>
          <a:stretch/>
        </p:blipFill>
        <p:spPr bwMode="auto">
          <a:xfrm>
            <a:off x="6393851" y="2066446"/>
            <a:ext cx="466671" cy="672372"/>
          </a:xfrm>
          <a:prstGeom prst="rect">
            <a:avLst/>
          </a:prstGeom>
          <a:noFill/>
          <a:extLst>
            <a:ext uri="{909E8E84-426E-40DD-AFC4-6F175D3DCCD1}">
              <a14:hiddenFill xmlns:a14="http://schemas.microsoft.com/office/drawing/2010/main">
                <a:solidFill>
                  <a:srgbClr val="FFFFFF"/>
                </a:solidFill>
              </a14:hiddenFill>
            </a:ext>
          </a:extLst>
        </p:spPr>
      </p:pic>
      <p:pic>
        <p:nvPicPr>
          <p:cNvPr id="80" name="Picture 2" descr="See the source image"/>
          <p:cNvPicPr>
            <a:picLocks noChangeAspect="1" noChangeArrowheads="1"/>
          </p:cNvPicPr>
          <p:nvPr/>
        </p:nvPicPr>
        <p:blipFill rotWithShape="1">
          <a:blip r:embed="rId16" cstate="print">
            <a:extLst>
              <a:ext uri="{28A0092B-C50C-407E-A947-70E740481C1C}">
                <a14:useLocalDpi xmlns:a14="http://schemas.microsoft.com/office/drawing/2010/main"/>
              </a:ext>
            </a:extLst>
          </a:blip>
          <a:srcRect/>
          <a:stretch/>
        </p:blipFill>
        <p:spPr bwMode="auto">
          <a:xfrm>
            <a:off x="5561864" y="2572189"/>
            <a:ext cx="816734" cy="823715"/>
          </a:xfrm>
          <a:prstGeom prst="rect">
            <a:avLst/>
          </a:prstGeom>
          <a:noFill/>
          <a:extLst>
            <a:ext uri="{909E8E84-426E-40DD-AFC4-6F175D3DCCD1}">
              <a14:hiddenFill xmlns:a14="http://schemas.microsoft.com/office/drawing/2010/main">
                <a:solidFill>
                  <a:srgbClr val="FFFFFF"/>
                </a:solidFill>
              </a14:hiddenFill>
            </a:ext>
          </a:extLst>
        </p:spPr>
      </p:pic>
      <p:pic>
        <p:nvPicPr>
          <p:cNvPr id="81" name="Picture 2" descr="See the source image"/>
          <p:cNvPicPr>
            <a:picLocks noChangeAspect="1" noChangeArrowheads="1"/>
          </p:cNvPicPr>
          <p:nvPr/>
        </p:nvPicPr>
        <p:blipFill rotWithShape="1">
          <a:blip r:embed="rId17" cstate="print">
            <a:extLst>
              <a:ext uri="{28A0092B-C50C-407E-A947-70E740481C1C}">
                <a14:useLocalDpi xmlns:a14="http://schemas.microsoft.com/office/drawing/2010/main"/>
              </a:ext>
            </a:extLst>
          </a:blip>
          <a:srcRect/>
          <a:stretch/>
        </p:blipFill>
        <p:spPr bwMode="auto">
          <a:xfrm>
            <a:off x="6329407" y="2536226"/>
            <a:ext cx="595560" cy="867606"/>
          </a:xfrm>
          <a:prstGeom prst="rect">
            <a:avLst/>
          </a:prstGeom>
          <a:noFill/>
          <a:extLst>
            <a:ext uri="{909E8E84-426E-40DD-AFC4-6F175D3DCCD1}">
              <a14:hiddenFill xmlns:a14="http://schemas.microsoft.com/office/drawing/2010/main">
                <a:solidFill>
                  <a:srgbClr val="FFFFFF"/>
                </a:solidFill>
              </a14:hiddenFill>
            </a:ext>
          </a:extLst>
        </p:spPr>
      </p:pic>
      <p:pic>
        <p:nvPicPr>
          <p:cNvPr id="82" name="Picture 10" descr="https://static.vecteezy.com/system/resources/previews/000/203/055/original/isometric-soccer-stadium-vector.png"/>
          <p:cNvPicPr>
            <a:picLocks noChangeAspect="1" noChangeArrowheads="1"/>
          </p:cNvPicPr>
          <p:nvPr/>
        </p:nvPicPr>
        <p:blipFill rotWithShape="1">
          <a:blip r:embed="rId18" cstate="screen">
            <a:extLst>
              <a:ext uri="{28A0092B-C50C-407E-A947-70E740481C1C}">
                <a14:useLocalDpi xmlns:a14="http://schemas.microsoft.com/office/drawing/2010/main"/>
              </a:ext>
            </a:extLst>
          </a:blip>
          <a:srcRect/>
          <a:stretch/>
        </p:blipFill>
        <p:spPr bwMode="auto">
          <a:xfrm>
            <a:off x="1144678" y="1769474"/>
            <a:ext cx="1859156" cy="1766580"/>
          </a:xfrm>
          <a:prstGeom prst="rect">
            <a:avLst/>
          </a:prstGeom>
          <a:noFill/>
          <a:extLst>
            <a:ext uri="{909E8E84-426E-40DD-AFC4-6F175D3DCCD1}">
              <a14:hiddenFill xmlns:a14="http://schemas.microsoft.com/office/drawing/2010/main">
                <a:solidFill>
                  <a:srgbClr val="FFFFFF"/>
                </a:solidFill>
              </a14:hiddenFill>
            </a:ext>
          </a:extLst>
        </p:spPr>
      </p:pic>
      <p:pic>
        <p:nvPicPr>
          <p:cNvPr id="83" name="Picture 12" descr="See the source image"/>
          <p:cNvPicPr>
            <a:picLocks noChangeAspect="1" noChangeArrowheads="1"/>
          </p:cNvPicPr>
          <p:nvPr/>
        </p:nvPicPr>
        <p:blipFill>
          <a:blip r:embed="rId19" cstate="screen">
            <a:extLst>
              <a:ext uri="{28A0092B-C50C-407E-A947-70E740481C1C}">
                <a14:useLocalDpi xmlns:a14="http://schemas.microsoft.com/office/drawing/2010/main"/>
              </a:ext>
            </a:extLst>
          </a:blip>
          <a:srcRect/>
          <a:stretch>
            <a:fillRect/>
          </a:stretch>
        </p:blipFill>
        <p:spPr bwMode="auto">
          <a:xfrm>
            <a:off x="1620846" y="2212905"/>
            <a:ext cx="521455" cy="525913"/>
          </a:xfrm>
          <a:prstGeom prst="rect">
            <a:avLst/>
          </a:prstGeom>
          <a:noFill/>
          <a:extLst>
            <a:ext uri="{909E8E84-426E-40DD-AFC4-6F175D3DCCD1}">
              <a14:hiddenFill xmlns:a14="http://schemas.microsoft.com/office/drawing/2010/main">
                <a:solidFill>
                  <a:srgbClr val="FFFFFF"/>
                </a:solidFill>
              </a14:hiddenFill>
            </a:ext>
          </a:extLst>
        </p:spPr>
      </p:pic>
      <p:pic>
        <p:nvPicPr>
          <p:cNvPr id="84" name="Picture 8" descr="See the source image"/>
          <p:cNvPicPr>
            <a:picLocks noChangeAspect="1" noChangeArrowheads="1"/>
          </p:cNvPicPr>
          <p:nvPr/>
        </p:nvPicPr>
        <p:blipFill rotWithShape="1">
          <a:blip r:embed="rId20" cstate="print">
            <a:extLst>
              <a:ext uri="{28A0092B-C50C-407E-A947-70E740481C1C}">
                <a14:useLocalDpi xmlns:a14="http://schemas.microsoft.com/office/drawing/2010/main"/>
              </a:ext>
            </a:extLst>
          </a:blip>
          <a:srcRect/>
          <a:stretch/>
        </p:blipFill>
        <p:spPr bwMode="auto">
          <a:xfrm>
            <a:off x="3358869" y="2140220"/>
            <a:ext cx="324036" cy="599144"/>
          </a:xfrm>
          <a:prstGeom prst="rect">
            <a:avLst/>
          </a:prstGeom>
          <a:noFill/>
          <a:extLst>
            <a:ext uri="{909E8E84-426E-40DD-AFC4-6F175D3DCCD1}">
              <a14:hiddenFill xmlns:a14="http://schemas.microsoft.com/office/drawing/2010/main">
                <a:solidFill>
                  <a:srgbClr val="FFFFFF"/>
                </a:solidFill>
              </a14:hiddenFill>
            </a:ext>
          </a:extLst>
        </p:spPr>
      </p:pic>
      <p:pic>
        <p:nvPicPr>
          <p:cNvPr id="85" name="Picture 8" descr="See the source image"/>
          <p:cNvPicPr>
            <a:picLocks noChangeAspect="1" noChangeArrowheads="1"/>
          </p:cNvPicPr>
          <p:nvPr/>
        </p:nvPicPr>
        <p:blipFill rotWithShape="1">
          <a:blip r:embed="rId21" cstate="print">
            <a:extLst>
              <a:ext uri="{28A0092B-C50C-407E-A947-70E740481C1C}">
                <a14:useLocalDpi xmlns:a14="http://schemas.microsoft.com/office/drawing/2010/main"/>
              </a:ext>
            </a:extLst>
          </a:blip>
          <a:srcRect/>
          <a:stretch/>
        </p:blipFill>
        <p:spPr bwMode="auto">
          <a:xfrm>
            <a:off x="2877379" y="2801471"/>
            <a:ext cx="537431" cy="557657"/>
          </a:xfrm>
          <a:prstGeom prst="rect">
            <a:avLst/>
          </a:prstGeom>
          <a:noFill/>
          <a:extLst>
            <a:ext uri="{909E8E84-426E-40DD-AFC4-6F175D3DCCD1}">
              <a14:hiddenFill xmlns:a14="http://schemas.microsoft.com/office/drawing/2010/main">
                <a:solidFill>
                  <a:srgbClr val="FFFFFF"/>
                </a:solidFill>
              </a14:hiddenFill>
            </a:ext>
          </a:extLst>
        </p:spPr>
      </p:pic>
      <p:pic>
        <p:nvPicPr>
          <p:cNvPr id="86" name="Picture 8" descr="See the source image"/>
          <p:cNvPicPr>
            <a:picLocks noChangeAspect="1" noChangeArrowheads="1"/>
          </p:cNvPicPr>
          <p:nvPr/>
        </p:nvPicPr>
        <p:blipFill rotWithShape="1">
          <a:blip r:embed="rId22" cstate="print">
            <a:extLst>
              <a:ext uri="{28A0092B-C50C-407E-A947-70E740481C1C}">
                <a14:useLocalDpi xmlns:a14="http://schemas.microsoft.com/office/drawing/2010/main"/>
              </a:ext>
            </a:extLst>
          </a:blip>
          <a:srcRect/>
          <a:stretch/>
        </p:blipFill>
        <p:spPr bwMode="auto">
          <a:xfrm>
            <a:off x="3080209" y="2159646"/>
            <a:ext cx="432048" cy="599144"/>
          </a:xfrm>
          <a:prstGeom prst="rect">
            <a:avLst/>
          </a:prstGeom>
          <a:noFill/>
          <a:extLst>
            <a:ext uri="{909E8E84-426E-40DD-AFC4-6F175D3DCCD1}">
              <a14:hiddenFill xmlns:a14="http://schemas.microsoft.com/office/drawing/2010/main">
                <a:solidFill>
                  <a:srgbClr val="FFFFFF"/>
                </a:solidFill>
              </a14:hiddenFill>
            </a:ext>
          </a:extLst>
        </p:spPr>
      </p:pic>
      <p:pic>
        <p:nvPicPr>
          <p:cNvPr id="87" name="Picture 8" descr="See the source image"/>
          <p:cNvPicPr>
            <a:picLocks noChangeAspect="1" noChangeArrowheads="1"/>
          </p:cNvPicPr>
          <p:nvPr/>
        </p:nvPicPr>
        <p:blipFill rotWithShape="1">
          <a:blip r:embed="rId23" cstate="print">
            <a:extLst>
              <a:ext uri="{28A0092B-C50C-407E-A947-70E740481C1C}">
                <a14:useLocalDpi xmlns:a14="http://schemas.microsoft.com/office/drawing/2010/main"/>
              </a:ext>
            </a:extLst>
          </a:blip>
          <a:srcRect/>
          <a:stretch/>
        </p:blipFill>
        <p:spPr bwMode="auto">
          <a:xfrm>
            <a:off x="3212991" y="2450846"/>
            <a:ext cx="444691" cy="556157"/>
          </a:xfrm>
          <a:prstGeom prst="rect">
            <a:avLst/>
          </a:prstGeom>
          <a:noFill/>
          <a:extLst>
            <a:ext uri="{909E8E84-426E-40DD-AFC4-6F175D3DCCD1}">
              <a14:hiddenFill xmlns:a14="http://schemas.microsoft.com/office/drawing/2010/main">
                <a:solidFill>
                  <a:srgbClr val="FFFFFF"/>
                </a:solidFill>
              </a14:hiddenFill>
            </a:ext>
          </a:extLst>
        </p:spPr>
      </p:pic>
      <p:pic>
        <p:nvPicPr>
          <p:cNvPr id="88" name="Picture 4" descr="See the source image"/>
          <p:cNvPicPr>
            <a:picLocks noChangeAspect="1" noChangeArrowheads="1"/>
          </p:cNvPicPr>
          <p:nvPr/>
        </p:nvPicPr>
        <p:blipFill rotWithShape="1">
          <a:blip r:embed="rId24" cstate="print">
            <a:extLst>
              <a:ext uri="{28A0092B-C50C-407E-A947-70E740481C1C}">
                <a14:useLocalDpi xmlns:a14="http://schemas.microsoft.com/office/drawing/2010/main"/>
              </a:ext>
            </a:extLst>
          </a:blip>
          <a:srcRect/>
          <a:stretch/>
        </p:blipFill>
        <p:spPr bwMode="auto">
          <a:xfrm>
            <a:off x="3437874" y="2301720"/>
            <a:ext cx="324037" cy="817016"/>
          </a:xfrm>
          <a:prstGeom prst="rect">
            <a:avLst/>
          </a:prstGeom>
          <a:noFill/>
          <a:extLst>
            <a:ext uri="{909E8E84-426E-40DD-AFC4-6F175D3DCCD1}">
              <a14:hiddenFill xmlns:a14="http://schemas.microsoft.com/office/drawing/2010/main">
                <a:solidFill>
                  <a:srgbClr val="FFFFFF"/>
                </a:solidFill>
              </a14:hiddenFill>
            </a:ext>
          </a:extLst>
        </p:spPr>
      </p:pic>
      <p:sp>
        <p:nvSpPr>
          <p:cNvPr id="89" name="TextBox 88"/>
          <p:cNvSpPr txBox="1"/>
          <p:nvPr/>
        </p:nvSpPr>
        <p:spPr>
          <a:xfrm>
            <a:off x="1492695" y="1112970"/>
            <a:ext cx="1026114" cy="323165"/>
          </a:xfrm>
          <a:prstGeom prst="rect">
            <a:avLst/>
          </a:prstGeom>
          <a:noFill/>
        </p:spPr>
        <p:txBody>
          <a:bodyPr wrap="square" rtlCol="0">
            <a:spAutoFit/>
          </a:bodyPr>
          <a:lstStyle/>
          <a:p>
            <a:pPr>
              <a:buNone/>
            </a:pPr>
            <a:r>
              <a:rPr lang="en-GB" sz="1500" b="1" dirty="0"/>
              <a:t>120m</a:t>
            </a:r>
          </a:p>
        </p:txBody>
      </p:sp>
      <p:cxnSp>
        <p:nvCxnSpPr>
          <p:cNvPr id="90" name="Straight Arrow Connector 89"/>
          <p:cNvCxnSpPr/>
          <p:nvPr/>
        </p:nvCxnSpPr>
        <p:spPr bwMode="auto">
          <a:xfrm flipH="1" flipV="1">
            <a:off x="4158378" y="2367280"/>
            <a:ext cx="355046" cy="344754"/>
          </a:xfrm>
          <a:prstGeom prst="straightConnector1">
            <a:avLst/>
          </a:prstGeom>
          <a:noFill/>
          <a:ln w="28575" cap="flat" cmpd="sng" algn="ctr">
            <a:solidFill>
              <a:schemeClr val="tx1"/>
            </a:solidFill>
            <a:prstDash val="solid"/>
            <a:round/>
            <a:headEnd type="triangl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91" name="Straight Connector 90"/>
          <p:cNvCxnSpPr/>
          <p:nvPr/>
        </p:nvCxnSpPr>
        <p:spPr bwMode="auto">
          <a:xfrm>
            <a:off x="4044717" y="2367280"/>
            <a:ext cx="0" cy="665330"/>
          </a:xfrm>
          <a:prstGeom prst="line">
            <a:avLst/>
          </a:prstGeom>
          <a:noFill/>
          <a:ln w="9525" cap="flat" cmpd="sng" algn="ctr">
            <a:solidFill>
              <a:schemeClr val="tx1"/>
            </a:solidFill>
            <a:prstDash val="dash"/>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92" name="Straight Arrow Connector 91"/>
          <p:cNvCxnSpPr/>
          <p:nvPr/>
        </p:nvCxnSpPr>
        <p:spPr bwMode="auto">
          <a:xfrm flipV="1">
            <a:off x="3653899" y="3019902"/>
            <a:ext cx="330527" cy="0"/>
          </a:xfrm>
          <a:prstGeom prst="straightConnector1">
            <a:avLst/>
          </a:prstGeom>
          <a:noFill/>
          <a:ln w="9525" cap="flat" cmpd="sng" algn="ctr">
            <a:solidFill>
              <a:schemeClr val="tx1"/>
            </a:solidFill>
            <a:prstDash val="solid"/>
            <a:round/>
            <a:headEnd type="triangl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93" name="TextBox 92"/>
          <p:cNvSpPr txBox="1"/>
          <p:nvPr/>
        </p:nvSpPr>
        <p:spPr>
          <a:xfrm>
            <a:off x="3514928" y="3072707"/>
            <a:ext cx="1035046" cy="253916"/>
          </a:xfrm>
          <a:prstGeom prst="rect">
            <a:avLst/>
          </a:prstGeom>
          <a:noFill/>
        </p:spPr>
        <p:txBody>
          <a:bodyPr wrap="square" rtlCol="0">
            <a:spAutoFit/>
          </a:bodyPr>
          <a:lstStyle/>
          <a:p>
            <a:pPr>
              <a:buNone/>
            </a:pPr>
            <a:r>
              <a:rPr lang="en-GB" sz="1050" dirty="0"/>
              <a:t>5m or 30m</a:t>
            </a:r>
          </a:p>
        </p:txBody>
      </p:sp>
      <p:grpSp>
        <p:nvGrpSpPr>
          <p:cNvPr id="94" name="Group 93"/>
          <p:cNvGrpSpPr/>
          <p:nvPr/>
        </p:nvGrpSpPr>
        <p:grpSpPr>
          <a:xfrm>
            <a:off x="1229578" y="3976522"/>
            <a:ext cx="993339" cy="545526"/>
            <a:chOff x="1229578" y="3976522"/>
            <a:chExt cx="993339" cy="545526"/>
          </a:xfrm>
        </p:grpSpPr>
        <p:pic>
          <p:nvPicPr>
            <p:cNvPr id="95" name="Picture 94"/>
            <p:cNvPicPr>
              <a:picLocks noChangeAspect="1"/>
            </p:cNvPicPr>
            <p:nvPr/>
          </p:nvPicPr>
          <p:blipFill>
            <a:blip r:embed="rId25" cstate="screen">
              <a:extLst>
                <a:ext uri="{28A0092B-C50C-407E-A947-70E740481C1C}">
                  <a14:useLocalDpi xmlns:a14="http://schemas.microsoft.com/office/drawing/2010/main"/>
                </a:ext>
              </a:extLst>
            </a:blip>
            <a:stretch>
              <a:fillRect/>
            </a:stretch>
          </p:blipFill>
          <p:spPr>
            <a:xfrm>
              <a:off x="1229578" y="4048466"/>
              <a:ext cx="253460" cy="181043"/>
            </a:xfrm>
            <a:prstGeom prst="rect">
              <a:avLst/>
            </a:prstGeom>
          </p:spPr>
        </p:pic>
        <p:sp>
          <p:nvSpPr>
            <p:cNvPr id="96" name="Rectangle 3"/>
            <p:cNvSpPr txBox="1">
              <a:spLocks noChangeArrowheads="1"/>
            </p:cNvSpPr>
            <p:nvPr/>
          </p:nvSpPr>
          <p:spPr bwMode="auto">
            <a:xfrm>
              <a:off x="1338885" y="4295015"/>
              <a:ext cx="884032" cy="227033"/>
            </a:xfrm>
            <a:prstGeom prst="rect">
              <a:avLst/>
            </a:prstGeom>
            <a:noFill/>
            <a:ln w="9525">
              <a:no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51435" tIns="25718" rIns="51435" bIns="25718" numCol="1" anchor="t" anchorCtr="0" compatLnSpc="1">
              <a:prstTxWarp prst="textNoShape">
                <a:avLst/>
              </a:prstTxWarp>
            </a:bodyPr>
            <a:lstStyle>
              <a:lvl1pPr marL="342900" indent="-342900" algn="l" rtl="0" eaLnBrk="0" fontAlgn="base" hangingPunct="0">
                <a:spcBef>
                  <a:spcPct val="20000"/>
                </a:spcBef>
                <a:spcAft>
                  <a:spcPct val="0"/>
                </a:spcAft>
                <a:buSzPct val="80000"/>
                <a:buBlip>
                  <a:blip r:embed="rId3"/>
                </a:buBlip>
                <a:defRPr sz="3200">
                  <a:solidFill>
                    <a:srgbClr val="055685"/>
                  </a:solidFill>
                  <a:latin typeface="+mn-lt"/>
                  <a:ea typeface="+mn-ea"/>
                  <a:cs typeface="+mn-cs"/>
                </a:defRPr>
              </a:lvl1pPr>
              <a:lvl2pPr marL="742950" indent="-285750" algn="l" rtl="0" eaLnBrk="0" fontAlgn="base" hangingPunct="0">
                <a:spcBef>
                  <a:spcPct val="20000"/>
                </a:spcBef>
                <a:spcAft>
                  <a:spcPct val="0"/>
                </a:spcAft>
                <a:buSzPct val="80000"/>
                <a:buBlip>
                  <a:blip r:embed="rId4"/>
                </a:buBlip>
                <a:defRPr sz="2800">
                  <a:solidFill>
                    <a:srgbClr val="055685"/>
                  </a:solidFill>
                  <a:latin typeface="+mn-lt"/>
                </a:defRPr>
              </a:lvl2pPr>
              <a:lvl3pPr marL="1143000" indent="-228600" algn="l" rtl="0" eaLnBrk="0" fontAlgn="base" hangingPunct="0">
                <a:spcBef>
                  <a:spcPct val="20000"/>
                </a:spcBef>
                <a:spcAft>
                  <a:spcPct val="0"/>
                </a:spcAft>
                <a:buSzPct val="80000"/>
                <a:buBlip>
                  <a:blip r:embed="rId5"/>
                </a:buBlip>
                <a:defRPr sz="2400">
                  <a:solidFill>
                    <a:srgbClr val="055685"/>
                  </a:solidFill>
                  <a:latin typeface="+mn-lt"/>
                </a:defRPr>
              </a:lvl3pPr>
              <a:lvl4pPr marL="1600200" indent="-228600" algn="l" rtl="0" eaLnBrk="0" fontAlgn="base" hangingPunct="0">
                <a:spcBef>
                  <a:spcPct val="20000"/>
                </a:spcBef>
                <a:spcAft>
                  <a:spcPct val="0"/>
                </a:spcAft>
                <a:buSzPct val="80000"/>
                <a:buBlip>
                  <a:blip r:embed="rId6"/>
                </a:buBlip>
                <a:defRPr sz="2000">
                  <a:solidFill>
                    <a:srgbClr val="055685"/>
                  </a:solidFill>
                  <a:latin typeface="+mn-lt"/>
                </a:defRPr>
              </a:lvl4pPr>
              <a:lvl5pPr marL="2057400" indent="-228600" algn="l" rtl="0" eaLnBrk="0" fontAlgn="base" hangingPunct="0">
                <a:spcBef>
                  <a:spcPct val="20000"/>
                </a:spcBef>
                <a:spcAft>
                  <a:spcPct val="0"/>
                </a:spcAft>
                <a:buSzPct val="80000"/>
                <a:buBlip>
                  <a:blip r:embed="rId7"/>
                </a:buBlip>
                <a:defRPr sz="2000">
                  <a:solidFill>
                    <a:srgbClr val="055685"/>
                  </a:solidFill>
                  <a:latin typeface="+mn-lt"/>
                </a:defRPr>
              </a:lvl5pPr>
              <a:lvl6pPr marL="2514600" indent="-228600" algn="l" rtl="0" fontAlgn="base">
                <a:spcBef>
                  <a:spcPct val="20000"/>
                </a:spcBef>
                <a:spcAft>
                  <a:spcPct val="0"/>
                </a:spcAft>
                <a:buSzPct val="80000"/>
                <a:buBlip>
                  <a:blip r:embed="rId7"/>
                </a:buBlip>
                <a:defRPr sz="2000">
                  <a:solidFill>
                    <a:srgbClr val="055685"/>
                  </a:solidFill>
                  <a:latin typeface="+mn-lt"/>
                </a:defRPr>
              </a:lvl6pPr>
              <a:lvl7pPr marL="2971800" indent="-228600" algn="l" rtl="0" fontAlgn="base">
                <a:spcBef>
                  <a:spcPct val="20000"/>
                </a:spcBef>
                <a:spcAft>
                  <a:spcPct val="0"/>
                </a:spcAft>
                <a:buSzPct val="80000"/>
                <a:buBlip>
                  <a:blip r:embed="rId7"/>
                </a:buBlip>
                <a:defRPr sz="2000">
                  <a:solidFill>
                    <a:srgbClr val="055685"/>
                  </a:solidFill>
                  <a:latin typeface="+mn-lt"/>
                </a:defRPr>
              </a:lvl7pPr>
              <a:lvl8pPr marL="3429000" indent="-228600" algn="l" rtl="0" fontAlgn="base">
                <a:spcBef>
                  <a:spcPct val="20000"/>
                </a:spcBef>
                <a:spcAft>
                  <a:spcPct val="0"/>
                </a:spcAft>
                <a:buSzPct val="80000"/>
                <a:buBlip>
                  <a:blip r:embed="rId7"/>
                </a:buBlip>
                <a:defRPr sz="2000">
                  <a:solidFill>
                    <a:srgbClr val="055685"/>
                  </a:solidFill>
                  <a:latin typeface="+mn-lt"/>
                </a:defRPr>
              </a:lvl8pPr>
              <a:lvl9pPr marL="3886200" indent="-228600" algn="l" rtl="0" fontAlgn="base">
                <a:spcBef>
                  <a:spcPct val="20000"/>
                </a:spcBef>
                <a:spcAft>
                  <a:spcPct val="0"/>
                </a:spcAft>
                <a:buSzPct val="80000"/>
                <a:buBlip>
                  <a:blip r:embed="rId7"/>
                </a:buBlip>
                <a:defRPr sz="2000">
                  <a:solidFill>
                    <a:srgbClr val="055685"/>
                  </a:solidFill>
                  <a:latin typeface="+mn-lt"/>
                </a:defRPr>
              </a:lvl9pPr>
            </a:lstStyle>
            <a:p>
              <a:pPr marL="0" indent="0" algn="ctr" eaLnBrk="1" hangingPunct="1">
                <a:spcBef>
                  <a:spcPts val="0"/>
                </a:spcBef>
                <a:buNone/>
              </a:pPr>
              <a:r>
                <a:rPr lang="en-GB" altLang="en-US" sz="900" kern="0" dirty="0">
                  <a:sym typeface="Symbol" panose="05050102010706020507" pitchFamily="18" charset="2"/>
                </a:rPr>
                <a:t>MTOM&lt;4kg</a:t>
              </a:r>
              <a:endParaRPr lang="en-GB" altLang="en-US" sz="900" b="1" u="sng" kern="0" dirty="0">
                <a:sym typeface="Symbol" panose="05050102010706020507" pitchFamily="18" charset="2"/>
              </a:endParaRPr>
            </a:p>
          </p:txBody>
        </p:sp>
        <p:grpSp>
          <p:nvGrpSpPr>
            <p:cNvPr id="97" name="Group 96"/>
            <p:cNvGrpSpPr>
              <a:grpSpLocks noChangeAspect="1"/>
            </p:cNvGrpSpPr>
            <p:nvPr/>
          </p:nvGrpSpPr>
          <p:grpSpPr>
            <a:xfrm>
              <a:off x="1552329" y="3976522"/>
              <a:ext cx="456000" cy="324000"/>
              <a:chOff x="3018389" y="4161733"/>
              <a:chExt cx="1013333" cy="720000"/>
            </a:xfrm>
          </p:grpSpPr>
          <p:pic>
            <p:nvPicPr>
              <p:cNvPr id="98" name="Picture 97"/>
              <p:cNvPicPr>
                <a:picLocks noChangeAspect="1"/>
              </p:cNvPicPr>
              <p:nvPr/>
            </p:nvPicPr>
            <p:blipFill>
              <a:blip r:embed="rId26" cstate="screen">
                <a:extLst>
                  <a:ext uri="{28A0092B-C50C-407E-A947-70E740481C1C}">
                    <a14:useLocalDpi xmlns:a14="http://schemas.microsoft.com/office/drawing/2010/main"/>
                  </a:ext>
                </a:extLst>
              </a:blip>
              <a:stretch>
                <a:fillRect/>
              </a:stretch>
            </p:blipFill>
            <p:spPr>
              <a:xfrm>
                <a:off x="3018389" y="4161733"/>
                <a:ext cx="1013333" cy="720000"/>
              </a:xfrm>
              <a:prstGeom prst="rect">
                <a:avLst/>
              </a:prstGeom>
            </p:spPr>
          </p:pic>
          <p:sp>
            <p:nvSpPr>
              <p:cNvPr id="99" name="Rectangle 98"/>
              <p:cNvSpPr/>
              <p:nvPr/>
            </p:nvSpPr>
            <p:spPr bwMode="auto">
              <a:xfrm>
                <a:off x="3203848" y="4771772"/>
                <a:ext cx="648072" cy="97388"/>
              </a:xfrm>
              <a:prstGeom prst="rect">
                <a:avLst/>
              </a:prstGeom>
              <a:solidFill>
                <a:srgbClr val="FDB944"/>
              </a:solidFill>
              <a:ln>
                <a:noFill/>
              </a:ln>
              <a:extLst/>
            </p:spPr>
            <p:style>
              <a:lnRef idx="2">
                <a:schemeClr val="accent2"/>
              </a:lnRef>
              <a:fillRef idx="1">
                <a:schemeClr val="lt1"/>
              </a:fillRef>
              <a:effectRef idx="0">
                <a:schemeClr val="accent2"/>
              </a:effectRef>
              <a:fontRef idx="minor">
                <a:schemeClr val="dk1"/>
              </a:fontRef>
            </p:style>
            <p:txBody>
              <a:bodyPr vert="horz" wrap="square" lIns="68580" tIns="34290" rIns="68580" bIns="34290" numCol="1" rtlCol="0" anchor="t" anchorCtr="0" compatLnSpc="1">
                <a:prstTxWarp prst="textNoShape">
                  <a:avLst/>
                </a:prstTxWarp>
              </a:bodyPr>
              <a:lstStyle/>
              <a:p>
                <a:pPr marL="257175" indent="-257175" defTabSz="685800" fontAlgn="base">
                  <a:spcBef>
                    <a:spcPct val="20000"/>
                  </a:spcBef>
                  <a:spcAft>
                    <a:spcPct val="0"/>
                  </a:spcAft>
                  <a:buSzPct val="60000"/>
                  <a:buBlip>
                    <a:blip r:embed="rId9"/>
                  </a:buBlip>
                </a:pPr>
                <a:endParaRPr lang="en-GB" sz="2400">
                  <a:solidFill>
                    <a:srgbClr val="055685"/>
                  </a:solidFill>
                  <a:latin typeface="Calibri" pitchFamily="34" charset="0"/>
                </a:endParaRPr>
              </a:p>
            </p:txBody>
          </p:sp>
        </p:grpSp>
      </p:grpSp>
      <p:sp>
        <p:nvSpPr>
          <p:cNvPr id="100" name="Rectangle 3"/>
          <p:cNvSpPr txBox="1">
            <a:spLocks noChangeArrowheads="1"/>
          </p:cNvSpPr>
          <p:nvPr/>
        </p:nvSpPr>
        <p:spPr bwMode="auto">
          <a:xfrm>
            <a:off x="2249742" y="3864302"/>
            <a:ext cx="5508612" cy="97267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51435" tIns="25718" rIns="51435" bIns="25718" numCol="1" anchor="t" anchorCtr="0" compatLnSpc="1">
            <a:prstTxWarp prst="textNoShape">
              <a:avLst/>
            </a:prstTxWarp>
          </a:bodyPr>
          <a:lstStyle>
            <a:lvl1pPr marL="342900" indent="-342900" algn="l" rtl="0" eaLnBrk="0" fontAlgn="base" hangingPunct="0">
              <a:spcBef>
                <a:spcPct val="20000"/>
              </a:spcBef>
              <a:spcAft>
                <a:spcPct val="0"/>
              </a:spcAft>
              <a:buSzPct val="80000"/>
              <a:buBlip>
                <a:blip r:embed="rId3"/>
              </a:buBlip>
              <a:defRPr sz="3200">
                <a:solidFill>
                  <a:srgbClr val="055685"/>
                </a:solidFill>
                <a:latin typeface="+mn-lt"/>
                <a:ea typeface="+mn-ea"/>
                <a:cs typeface="+mn-cs"/>
              </a:defRPr>
            </a:lvl1pPr>
            <a:lvl2pPr marL="742950" indent="-285750" algn="l" rtl="0" eaLnBrk="0" fontAlgn="base" hangingPunct="0">
              <a:spcBef>
                <a:spcPct val="20000"/>
              </a:spcBef>
              <a:spcAft>
                <a:spcPct val="0"/>
              </a:spcAft>
              <a:buSzPct val="80000"/>
              <a:buBlip>
                <a:blip r:embed="rId4"/>
              </a:buBlip>
              <a:defRPr sz="2800">
                <a:solidFill>
                  <a:srgbClr val="055685"/>
                </a:solidFill>
                <a:latin typeface="+mn-lt"/>
              </a:defRPr>
            </a:lvl2pPr>
            <a:lvl3pPr marL="1143000" indent="-228600" algn="l" rtl="0" eaLnBrk="0" fontAlgn="base" hangingPunct="0">
              <a:spcBef>
                <a:spcPct val="20000"/>
              </a:spcBef>
              <a:spcAft>
                <a:spcPct val="0"/>
              </a:spcAft>
              <a:buSzPct val="80000"/>
              <a:buBlip>
                <a:blip r:embed="rId5"/>
              </a:buBlip>
              <a:defRPr sz="2400">
                <a:solidFill>
                  <a:srgbClr val="055685"/>
                </a:solidFill>
                <a:latin typeface="+mn-lt"/>
              </a:defRPr>
            </a:lvl3pPr>
            <a:lvl4pPr marL="1600200" indent="-228600" algn="l" rtl="0" eaLnBrk="0" fontAlgn="base" hangingPunct="0">
              <a:spcBef>
                <a:spcPct val="20000"/>
              </a:spcBef>
              <a:spcAft>
                <a:spcPct val="0"/>
              </a:spcAft>
              <a:buSzPct val="80000"/>
              <a:buBlip>
                <a:blip r:embed="rId6"/>
              </a:buBlip>
              <a:defRPr sz="2000">
                <a:solidFill>
                  <a:srgbClr val="055685"/>
                </a:solidFill>
                <a:latin typeface="+mn-lt"/>
              </a:defRPr>
            </a:lvl4pPr>
            <a:lvl5pPr marL="2057400" indent="-228600" algn="l" rtl="0" eaLnBrk="0" fontAlgn="base" hangingPunct="0">
              <a:spcBef>
                <a:spcPct val="20000"/>
              </a:spcBef>
              <a:spcAft>
                <a:spcPct val="0"/>
              </a:spcAft>
              <a:buSzPct val="80000"/>
              <a:buBlip>
                <a:blip r:embed="rId7"/>
              </a:buBlip>
              <a:defRPr sz="2000">
                <a:solidFill>
                  <a:srgbClr val="055685"/>
                </a:solidFill>
                <a:latin typeface="+mn-lt"/>
              </a:defRPr>
            </a:lvl5pPr>
            <a:lvl6pPr marL="2514600" indent="-228600" algn="l" rtl="0" fontAlgn="base">
              <a:spcBef>
                <a:spcPct val="20000"/>
              </a:spcBef>
              <a:spcAft>
                <a:spcPct val="0"/>
              </a:spcAft>
              <a:buSzPct val="80000"/>
              <a:buBlip>
                <a:blip r:embed="rId7"/>
              </a:buBlip>
              <a:defRPr sz="2000">
                <a:solidFill>
                  <a:srgbClr val="055685"/>
                </a:solidFill>
                <a:latin typeface="+mn-lt"/>
              </a:defRPr>
            </a:lvl6pPr>
            <a:lvl7pPr marL="2971800" indent="-228600" algn="l" rtl="0" fontAlgn="base">
              <a:spcBef>
                <a:spcPct val="20000"/>
              </a:spcBef>
              <a:spcAft>
                <a:spcPct val="0"/>
              </a:spcAft>
              <a:buSzPct val="80000"/>
              <a:buBlip>
                <a:blip r:embed="rId7"/>
              </a:buBlip>
              <a:defRPr sz="2000">
                <a:solidFill>
                  <a:srgbClr val="055685"/>
                </a:solidFill>
                <a:latin typeface="+mn-lt"/>
              </a:defRPr>
            </a:lvl7pPr>
            <a:lvl8pPr marL="3429000" indent="-228600" algn="l" rtl="0" fontAlgn="base">
              <a:spcBef>
                <a:spcPct val="20000"/>
              </a:spcBef>
              <a:spcAft>
                <a:spcPct val="0"/>
              </a:spcAft>
              <a:buSzPct val="80000"/>
              <a:buBlip>
                <a:blip r:embed="rId7"/>
              </a:buBlip>
              <a:defRPr sz="2000">
                <a:solidFill>
                  <a:srgbClr val="055685"/>
                </a:solidFill>
                <a:latin typeface="+mn-lt"/>
              </a:defRPr>
            </a:lvl8pPr>
            <a:lvl9pPr marL="3886200" indent="-228600" algn="l" rtl="0" fontAlgn="base">
              <a:spcBef>
                <a:spcPct val="20000"/>
              </a:spcBef>
              <a:spcAft>
                <a:spcPct val="0"/>
              </a:spcAft>
              <a:buSzPct val="80000"/>
              <a:buBlip>
                <a:blip r:embed="rId7"/>
              </a:buBlip>
              <a:defRPr sz="2000">
                <a:solidFill>
                  <a:srgbClr val="055685"/>
                </a:solidFill>
                <a:latin typeface="+mn-lt"/>
              </a:defRPr>
            </a:lvl9pPr>
          </a:lstStyle>
          <a:p>
            <a:pPr eaLnBrk="1" hangingPunct="1"/>
            <a:r>
              <a:rPr lang="en-GB" altLang="en-US" sz="1350" b="1" kern="0" dirty="0">
                <a:sym typeface="Symbol" panose="05050102010706020507" pitchFamily="18" charset="2"/>
              </a:rPr>
              <a:t>No fly over uninvolved people</a:t>
            </a:r>
          </a:p>
          <a:p>
            <a:pPr eaLnBrk="1" hangingPunct="1"/>
            <a:r>
              <a:rPr lang="en-GB" altLang="en-US" sz="1350" kern="0" dirty="0">
                <a:sym typeface="Symbol" panose="05050102010706020507" pitchFamily="18" charset="2"/>
              </a:rPr>
              <a:t>UAS at a horizontal distance of at least 30 metres from uninvolved persons, or up to a of 5 metres when low speed mode function is activated</a:t>
            </a:r>
          </a:p>
        </p:txBody>
      </p:sp>
    </p:spTree>
    <p:extLst>
      <p:ext uri="{BB962C8B-B14F-4D97-AF65-F5344CB8AC3E}">
        <p14:creationId xmlns:p14="http://schemas.microsoft.com/office/powerpoint/2010/main" val="370371552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6"/>
          </p:nvPr>
        </p:nvSpPr>
        <p:spPr/>
        <p:txBody>
          <a:bodyPr/>
          <a:lstStyle/>
          <a:p>
            <a:r>
              <a:rPr lang="en-GB" dirty="0"/>
              <a:t>Open category - Subcategory A3</a:t>
            </a:r>
          </a:p>
        </p:txBody>
      </p:sp>
      <p:sp>
        <p:nvSpPr>
          <p:cNvPr id="19" name="Rectangle 3"/>
          <p:cNvSpPr txBox="1">
            <a:spLocks noChangeArrowheads="1"/>
          </p:cNvSpPr>
          <p:nvPr/>
        </p:nvSpPr>
        <p:spPr bwMode="auto">
          <a:xfrm>
            <a:off x="2789803" y="3750721"/>
            <a:ext cx="5508612" cy="9628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51435" tIns="25718" rIns="51435" bIns="25718" numCol="1" anchor="t" anchorCtr="0" compatLnSpc="1">
            <a:prstTxWarp prst="textNoShape">
              <a:avLst/>
            </a:prstTxWarp>
          </a:bodyPr>
          <a:lstStyle>
            <a:lvl1pPr marL="342900" indent="-342900" algn="l" rtl="0" eaLnBrk="0" fontAlgn="base" hangingPunct="0">
              <a:spcBef>
                <a:spcPct val="20000"/>
              </a:spcBef>
              <a:spcAft>
                <a:spcPct val="0"/>
              </a:spcAft>
              <a:buSzPct val="80000"/>
              <a:buBlip>
                <a:blip r:embed="rId3"/>
              </a:buBlip>
              <a:defRPr sz="3200">
                <a:solidFill>
                  <a:srgbClr val="055685"/>
                </a:solidFill>
                <a:latin typeface="+mn-lt"/>
                <a:ea typeface="+mn-ea"/>
                <a:cs typeface="+mn-cs"/>
              </a:defRPr>
            </a:lvl1pPr>
            <a:lvl2pPr marL="742950" indent="-285750" algn="l" rtl="0" eaLnBrk="0" fontAlgn="base" hangingPunct="0">
              <a:spcBef>
                <a:spcPct val="20000"/>
              </a:spcBef>
              <a:spcAft>
                <a:spcPct val="0"/>
              </a:spcAft>
              <a:buSzPct val="80000"/>
              <a:buBlip>
                <a:blip r:embed="rId4"/>
              </a:buBlip>
              <a:defRPr sz="2800">
                <a:solidFill>
                  <a:srgbClr val="055685"/>
                </a:solidFill>
                <a:latin typeface="+mn-lt"/>
              </a:defRPr>
            </a:lvl2pPr>
            <a:lvl3pPr marL="1143000" indent="-228600" algn="l" rtl="0" eaLnBrk="0" fontAlgn="base" hangingPunct="0">
              <a:spcBef>
                <a:spcPct val="20000"/>
              </a:spcBef>
              <a:spcAft>
                <a:spcPct val="0"/>
              </a:spcAft>
              <a:buSzPct val="80000"/>
              <a:buBlip>
                <a:blip r:embed="rId5"/>
              </a:buBlip>
              <a:defRPr sz="2400">
                <a:solidFill>
                  <a:srgbClr val="055685"/>
                </a:solidFill>
                <a:latin typeface="+mn-lt"/>
              </a:defRPr>
            </a:lvl3pPr>
            <a:lvl4pPr marL="1600200" indent="-228600" algn="l" rtl="0" eaLnBrk="0" fontAlgn="base" hangingPunct="0">
              <a:spcBef>
                <a:spcPct val="20000"/>
              </a:spcBef>
              <a:spcAft>
                <a:spcPct val="0"/>
              </a:spcAft>
              <a:buSzPct val="80000"/>
              <a:buBlip>
                <a:blip r:embed="rId6"/>
              </a:buBlip>
              <a:defRPr sz="2000">
                <a:solidFill>
                  <a:srgbClr val="055685"/>
                </a:solidFill>
                <a:latin typeface="+mn-lt"/>
              </a:defRPr>
            </a:lvl4pPr>
            <a:lvl5pPr marL="2057400" indent="-228600" algn="l" rtl="0" eaLnBrk="0" fontAlgn="base" hangingPunct="0">
              <a:spcBef>
                <a:spcPct val="20000"/>
              </a:spcBef>
              <a:spcAft>
                <a:spcPct val="0"/>
              </a:spcAft>
              <a:buSzPct val="80000"/>
              <a:buBlip>
                <a:blip r:embed="rId7"/>
              </a:buBlip>
              <a:defRPr sz="2000">
                <a:solidFill>
                  <a:srgbClr val="055685"/>
                </a:solidFill>
                <a:latin typeface="+mn-lt"/>
              </a:defRPr>
            </a:lvl5pPr>
            <a:lvl6pPr marL="2514600" indent="-228600" algn="l" rtl="0" fontAlgn="base">
              <a:spcBef>
                <a:spcPct val="20000"/>
              </a:spcBef>
              <a:spcAft>
                <a:spcPct val="0"/>
              </a:spcAft>
              <a:buSzPct val="80000"/>
              <a:buBlip>
                <a:blip r:embed="rId7"/>
              </a:buBlip>
              <a:defRPr sz="2000">
                <a:solidFill>
                  <a:srgbClr val="055685"/>
                </a:solidFill>
                <a:latin typeface="+mn-lt"/>
              </a:defRPr>
            </a:lvl6pPr>
            <a:lvl7pPr marL="2971800" indent="-228600" algn="l" rtl="0" fontAlgn="base">
              <a:spcBef>
                <a:spcPct val="20000"/>
              </a:spcBef>
              <a:spcAft>
                <a:spcPct val="0"/>
              </a:spcAft>
              <a:buSzPct val="80000"/>
              <a:buBlip>
                <a:blip r:embed="rId7"/>
              </a:buBlip>
              <a:defRPr sz="2000">
                <a:solidFill>
                  <a:srgbClr val="055685"/>
                </a:solidFill>
                <a:latin typeface="+mn-lt"/>
              </a:defRPr>
            </a:lvl7pPr>
            <a:lvl8pPr marL="3429000" indent="-228600" algn="l" rtl="0" fontAlgn="base">
              <a:spcBef>
                <a:spcPct val="20000"/>
              </a:spcBef>
              <a:spcAft>
                <a:spcPct val="0"/>
              </a:spcAft>
              <a:buSzPct val="80000"/>
              <a:buBlip>
                <a:blip r:embed="rId7"/>
              </a:buBlip>
              <a:defRPr sz="2000">
                <a:solidFill>
                  <a:srgbClr val="055685"/>
                </a:solidFill>
                <a:latin typeface="+mn-lt"/>
              </a:defRPr>
            </a:lvl8pPr>
            <a:lvl9pPr marL="3886200" indent="-228600" algn="l" rtl="0" fontAlgn="base">
              <a:spcBef>
                <a:spcPct val="20000"/>
              </a:spcBef>
              <a:spcAft>
                <a:spcPct val="0"/>
              </a:spcAft>
              <a:buSzPct val="80000"/>
              <a:buBlip>
                <a:blip r:embed="rId7"/>
              </a:buBlip>
              <a:defRPr sz="2000">
                <a:solidFill>
                  <a:srgbClr val="055685"/>
                </a:solidFill>
                <a:latin typeface="+mn-lt"/>
              </a:defRPr>
            </a:lvl9pPr>
          </a:lstStyle>
          <a:p>
            <a:pPr eaLnBrk="1" hangingPunct="1"/>
            <a:r>
              <a:rPr lang="en-GB" altLang="en-US" sz="1350" b="1" kern="0" dirty="0">
                <a:sym typeface="Symbol" panose="05050102010706020507" pitchFamily="18" charset="2"/>
              </a:rPr>
              <a:t>No fly over uninvolved people</a:t>
            </a:r>
          </a:p>
          <a:p>
            <a:pPr eaLnBrk="1" hangingPunct="1"/>
            <a:r>
              <a:rPr lang="en-GB" sz="1350" dirty="0"/>
              <a:t>conducted in an area where the remote pilot reasonably expects that no uninvolved person will be endangered within the range where the unmanned aircraft is flown during the entire time of the UAS operation</a:t>
            </a:r>
            <a:endParaRPr lang="en-GB" altLang="en-US" sz="1350" b="1" u="sng" kern="0" dirty="0">
              <a:sym typeface="Symbol" panose="05050102010706020507" pitchFamily="18" charset="2"/>
            </a:endParaRPr>
          </a:p>
        </p:txBody>
      </p:sp>
      <p:pic>
        <p:nvPicPr>
          <p:cNvPr id="44" name="Picture 43"/>
          <p:cNvPicPr>
            <a:picLocks/>
          </p:cNvPicPr>
          <p:nvPr/>
        </p:nvPicPr>
        <p:blipFill>
          <a:blip r:embed="rId8" cstate="screen">
            <a:extLst>
              <a:ext uri="{28A0092B-C50C-407E-A947-70E740481C1C}">
                <a14:useLocalDpi xmlns:a14="http://schemas.microsoft.com/office/drawing/2010/main"/>
              </a:ext>
            </a:extLst>
          </a:blip>
          <a:stretch>
            <a:fillRect/>
          </a:stretch>
        </p:blipFill>
        <p:spPr>
          <a:xfrm>
            <a:off x="1143000" y="782401"/>
            <a:ext cx="6858000" cy="2685260"/>
          </a:xfrm>
          <a:prstGeom prst="rect">
            <a:avLst/>
          </a:prstGeom>
        </p:spPr>
      </p:pic>
      <p:grpSp>
        <p:nvGrpSpPr>
          <p:cNvPr id="46" name="Group 45"/>
          <p:cNvGrpSpPr/>
          <p:nvPr/>
        </p:nvGrpSpPr>
        <p:grpSpPr>
          <a:xfrm>
            <a:off x="2062133" y="907662"/>
            <a:ext cx="3942438" cy="2465754"/>
            <a:chOff x="4427984" y="3674525"/>
            <a:chExt cx="3096344" cy="2566073"/>
          </a:xfrm>
        </p:grpSpPr>
        <p:sp>
          <p:nvSpPr>
            <p:cNvPr id="47" name="Can 46"/>
            <p:cNvSpPr/>
            <p:nvPr/>
          </p:nvSpPr>
          <p:spPr bwMode="auto">
            <a:xfrm>
              <a:off x="4427984" y="3676065"/>
              <a:ext cx="3096344" cy="2564533"/>
            </a:xfrm>
            <a:prstGeom prst="can">
              <a:avLst/>
            </a:prstGeom>
            <a:noFill/>
            <a:ln/>
            <a:extLst/>
          </p:spPr>
          <p:style>
            <a:lnRef idx="2">
              <a:schemeClr val="accent2"/>
            </a:lnRef>
            <a:fillRef idx="1">
              <a:schemeClr val="lt1"/>
            </a:fillRef>
            <a:effectRef idx="0">
              <a:schemeClr val="accent2"/>
            </a:effectRef>
            <a:fontRef idx="minor">
              <a:schemeClr val="dk1"/>
            </a:fontRef>
          </p:style>
          <p:txBody>
            <a:bodyPr vert="horz" wrap="square" lIns="68580" tIns="34290" rIns="68580" bIns="34290" numCol="1" rtlCol="0" anchor="t" anchorCtr="0" compatLnSpc="1">
              <a:prstTxWarp prst="textNoShape">
                <a:avLst/>
              </a:prstTxWarp>
            </a:bodyPr>
            <a:lstStyle/>
            <a:p>
              <a:pPr marL="257175" indent="-257175" defTabSz="685800" fontAlgn="base">
                <a:spcBef>
                  <a:spcPct val="20000"/>
                </a:spcBef>
                <a:spcAft>
                  <a:spcPct val="0"/>
                </a:spcAft>
                <a:buSzPct val="60000"/>
                <a:buBlip>
                  <a:blip r:embed="rId9"/>
                </a:buBlip>
              </a:pPr>
              <a:endParaRPr lang="en-GB" sz="2400">
                <a:solidFill>
                  <a:srgbClr val="055685"/>
                </a:solidFill>
                <a:latin typeface="Calibri" pitchFamily="34" charset="0"/>
              </a:endParaRPr>
            </a:p>
          </p:txBody>
        </p:sp>
        <p:sp>
          <p:nvSpPr>
            <p:cNvPr id="48" name="Can 47"/>
            <p:cNvSpPr/>
            <p:nvPr/>
          </p:nvSpPr>
          <p:spPr bwMode="auto">
            <a:xfrm rot="10800000">
              <a:off x="4427984" y="3674525"/>
              <a:ext cx="3096344" cy="2562327"/>
            </a:xfrm>
            <a:prstGeom prst="can">
              <a:avLst/>
            </a:prstGeom>
            <a:noFill/>
            <a:ln>
              <a:prstDash val="sysDash"/>
            </a:ln>
            <a:extLst/>
          </p:spPr>
          <p:style>
            <a:lnRef idx="2">
              <a:schemeClr val="accent2"/>
            </a:lnRef>
            <a:fillRef idx="1">
              <a:schemeClr val="lt1"/>
            </a:fillRef>
            <a:effectRef idx="0">
              <a:schemeClr val="accent2"/>
            </a:effectRef>
            <a:fontRef idx="minor">
              <a:schemeClr val="dk1"/>
            </a:fontRef>
          </p:style>
          <p:txBody>
            <a:bodyPr vert="horz" wrap="square" lIns="68580" tIns="34290" rIns="68580" bIns="34290" numCol="1" rtlCol="0" anchor="t" anchorCtr="0" compatLnSpc="1">
              <a:prstTxWarp prst="textNoShape">
                <a:avLst/>
              </a:prstTxWarp>
            </a:bodyPr>
            <a:lstStyle/>
            <a:p>
              <a:pPr marL="257175" indent="-257175" defTabSz="685800" fontAlgn="base">
                <a:spcBef>
                  <a:spcPct val="20000"/>
                </a:spcBef>
                <a:spcAft>
                  <a:spcPct val="0"/>
                </a:spcAft>
                <a:buSzPct val="60000"/>
                <a:buBlip>
                  <a:blip r:embed="rId9"/>
                </a:buBlip>
              </a:pPr>
              <a:endParaRPr lang="en-GB" sz="2400">
                <a:solidFill>
                  <a:srgbClr val="055685"/>
                </a:solidFill>
                <a:latin typeface="Calibri" pitchFamily="34" charset="0"/>
              </a:endParaRPr>
            </a:p>
          </p:txBody>
        </p:sp>
      </p:grpSp>
      <p:pic>
        <p:nvPicPr>
          <p:cNvPr id="49" name="Picture 48"/>
          <p:cNvPicPr>
            <a:picLocks noChangeAspect="1"/>
          </p:cNvPicPr>
          <p:nvPr/>
        </p:nvPicPr>
        <p:blipFill rotWithShape="1">
          <a:blip r:embed="rId10" cstate="screen">
            <a:extLst>
              <a:ext uri="{28A0092B-C50C-407E-A947-70E740481C1C}">
                <a14:useLocalDpi xmlns:a14="http://schemas.microsoft.com/office/drawing/2010/main"/>
              </a:ext>
            </a:extLst>
          </a:blip>
          <a:srcRect/>
          <a:stretch/>
        </p:blipFill>
        <p:spPr>
          <a:xfrm>
            <a:off x="4393254" y="2712774"/>
            <a:ext cx="403634" cy="537674"/>
          </a:xfrm>
          <a:prstGeom prst="rect">
            <a:avLst/>
          </a:prstGeom>
        </p:spPr>
      </p:pic>
      <p:pic>
        <p:nvPicPr>
          <p:cNvPr id="50" name="Picture 49"/>
          <p:cNvPicPr>
            <a:picLocks noChangeAspect="1"/>
          </p:cNvPicPr>
          <p:nvPr/>
        </p:nvPicPr>
        <p:blipFill rotWithShape="1">
          <a:blip r:embed="rId11" cstate="screen">
            <a:extLst>
              <a:ext uri="{28A0092B-C50C-407E-A947-70E740481C1C}">
                <a14:useLocalDpi xmlns:a14="http://schemas.microsoft.com/office/drawing/2010/main"/>
              </a:ext>
            </a:extLst>
          </a:blip>
          <a:srcRect/>
          <a:stretch/>
        </p:blipFill>
        <p:spPr>
          <a:xfrm>
            <a:off x="3727402" y="1917747"/>
            <a:ext cx="720364" cy="522142"/>
          </a:xfrm>
          <a:prstGeom prst="rect">
            <a:avLst/>
          </a:prstGeom>
        </p:spPr>
      </p:pic>
      <p:cxnSp>
        <p:nvCxnSpPr>
          <p:cNvPr id="51" name="Straight Arrow Connector 50"/>
          <p:cNvCxnSpPr/>
          <p:nvPr/>
        </p:nvCxnSpPr>
        <p:spPr bwMode="auto">
          <a:xfrm flipH="1" flipV="1">
            <a:off x="4158378" y="2367280"/>
            <a:ext cx="355046" cy="344754"/>
          </a:xfrm>
          <a:prstGeom prst="straightConnector1">
            <a:avLst/>
          </a:prstGeom>
          <a:noFill/>
          <a:ln w="28575" cap="flat" cmpd="sng" algn="ctr">
            <a:solidFill>
              <a:schemeClr val="tx1"/>
            </a:solidFill>
            <a:prstDash val="solid"/>
            <a:round/>
            <a:headEnd type="triangl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52" name="Rectangle 51"/>
          <p:cNvSpPr/>
          <p:nvPr/>
        </p:nvSpPr>
        <p:spPr>
          <a:xfrm>
            <a:off x="2844044" y="941727"/>
            <a:ext cx="2700065" cy="369332"/>
          </a:xfrm>
          <a:prstGeom prst="rect">
            <a:avLst/>
          </a:prstGeom>
        </p:spPr>
        <p:txBody>
          <a:bodyPr wrap="square">
            <a:spAutoFit/>
          </a:bodyPr>
          <a:lstStyle/>
          <a:p>
            <a:pPr>
              <a:spcBef>
                <a:spcPts val="900"/>
              </a:spcBef>
            </a:pPr>
            <a:r>
              <a:rPr lang="en-GB" b="1" kern="0" dirty="0"/>
              <a:t>Visual Line Of Sight (VLOS)</a:t>
            </a:r>
          </a:p>
        </p:txBody>
      </p:sp>
      <p:pic>
        <p:nvPicPr>
          <p:cNvPr id="55" name="Picture 2" descr="See the source image"/>
          <p:cNvPicPr>
            <a:picLocks noChangeAspect="1" noChangeArrowheads="1"/>
          </p:cNvPicPr>
          <p:nvPr/>
        </p:nvPicPr>
        <p:blipFill rotWithShape="1">
          <a:blip r:embed="rId12" cstate="print">
            <a:extLst>
              <a:ext uri="{28A0092B-C50C-407E-A947-70E740481C1C}">
                <a14:useLocalDpi xmlns:a14="http://schemas.microsoft.com/office/drawing/2010/main"/>
              </a:ext>
            </a:extLst>
          </a:blip>
          <a:srcRect/>
          <a:stretch/>
        </p:blipFill>
        <p:spPr bwMode="auto">
          <a:xfrm>
            <a:off x="7286847" y="1465266"/>
            <a:ext cx="573412" cy="1218499"/>
          </a:xfrm>
          <a:prstGeom prst="rect">
            <a:avLst/>
          </a:prstGeom>
          <a:noFill/>
          <a:extLst>
            <a:ext uri="{909E8E84-426E-40DD-AFC4-6F175D3DCCD1}">
              <a14:hiddenFill xmlns:a14="http://schemas.microsoft.com/office/drawing/2010/main">
                <a:solidFill>
                  <a:srgbClr val="FFFFFF"/>
                </a:solidFill>
              </a14:hiddenFill>
            </a:ext>
          </a:extLst>
        </p:spPr>
      </p:pic>
      <p:pic>
        <p:nvPicPr>
          <p:cNvPr id="56" name="Picture 2" descr="See the source image"/>
          <p:cNvPicPr>
            <a:picLocks noChangeAspect="1" noChangeArrowheads="1"/>
          </p:cNvPicPr>
          <p:nvPr/>
        </p:nvPicPr>
        <p:blipFill rotWithShape="1">
          <a:blip r:embed="rId13" cstate="print">
            <a:extLst>
              <a:ext uri="{28A0092B-C50C-407E-A947-70E740481C1C}">
                <a14:useLocalDpi xmlns:a14="http://schemas.microsoft.com/office/drawing/2010/main"/>
              </a:ext>
            </a:extLst>
          </a:blip>
          <a:srcRect/>
          <a:stretch/>
        </p:blipFill>
        <p:spPr bwMode="auto">
          <a:xfrm>
            <a:off x="6680966" y="1945860"/>
            <a:ext cx="614030" cy="921043"/>
          </a:xfrm>
          <a:prstGeom prst="rect">
            <a:avLst/>
          </a:prstGeom>
          <a:noFill/>
          <a:extLst>
            <a:ext uri="{909E8E84-426E-40DD-AFC4-6F175D3DCCD1}">
              <a14:hiddenFill xmlns:a14="http://schemas.microsoft.com/office/drawing/2010/main">
                <a:solidFill>
                  <a:srgbClr val="FFFFFF"/>
                </a:solidFill>
              </a14:hiddenFill>
            </a:ext>
          </a:extLst>
        </p:spPr>
      </p:pic>
      <p:pic>
        <p:nvPicPr>
          <p:cNvPr id="57" name="Picture 2" descr="See the source image"/>
          <p:cNvPicPr>
            <a:picLocks noChangeAspect="1" noChangeArrowheads="1"/>
          </p:cNvPicPr>
          <p:nvPr/>
        </p:nvPicPr>
        <p:blipFill rotWithShape="1">
          <a:blip r:embed="rId14" cstate="print">
            <a:extLst>
              <a:ext uri="{28A0092B-C50C-407E-A947-70E740481C1C}">
                <a14:useLocalDpi xmlns:a14="http://schemas.microsoft.com/office/drawing/2010/main"/>
              </a:ext>
            </a:extLst>
          </a:blip>
          <a:srcRect/>
          <a:stretch/>
        </p:blipFill>
        <p:spPr bwMode="auto">
          <a:xfrm>
            <a:off x="6446435" y="2641319"/>
            <a:ext cx="466671" cy="666673"/>
          </a:xfrm>
          <a:prstGeom prst="rect">
            <a:avLst/>
          </a:prstGeom>
          <a:noFill/>
          <a:extLst>
            <a:ext uri="{909E8E84-426E-40DD-AFC4-6F175D3DCCD1}">
              <a14:hiddenFill xmlns:a14="http://schemas.microsoft.com/office/drawing/2010/main">
                <a:solidFill>
                  <a:srgbClr val="FFFFFF"/>
                </a:solidFill>
              </a14:hiddenFill>
            </a:ext>
          </a:extLst>
        </p:spPr>
      </p:pic>
      <p:pic>
        <p:nvPicPr>
          <p:cNvPr id="58" name="Picture 2" descr="See the source image"/>
          <p:cNvPicPr>
            <a:picLocks noChangeAspect="1" noChangeArrowheads="1"/>
          </p:cNvPicPr>
          <p:nvPr/>
        </p:nvPicPr>
        <p:blipFill rotWithShape="1">
          <a:blip r:embed="rId14" cstate="print">
            <a:extLst>
              <a:ext uri="{28A0092B-C50C-407E-A947-70E740481C1C}">
                <a14:useLocalDpi xmlns:a14="http://schemas.microsoft.com/office/drawing/2010/main"/>
              </a:ext>
            </a:extLst>
          </a:blip>
          <a:srcRect/>
          <a:stretch/>
        </p:blipFill>
        <p:spPr bwMode="auto">
          <a:xfrm>
            <a:off x="7700654" y="2033944"/>
            <a:ext cx="466671" cy="666673"/>
          </a:xfrm>
          <a:prstGeom prst="rect">
            <a:avLst/>
          </a:prstGeom>
          <a:noFill/>
          <a:extLst>
            <a:ext uri="{909E8E84-426E-40DD-AFC4-6F175D3DCCD1}">
              <a14:hiddenFill xmlns:a14="http://schemas.microsoft.com/office/drawing/2010/main">
                <a:solidFill>
                  <a:srgbClr val="FFFFFF"/>
                </a:solidFill>
              </a14:hiddenFill>
            </a:ext>
          </a:extLst>
        </p:spPr>
      </p:pic>
      <p:pic>
        <p:nvPicPr>
          <p:cNvPr id="2050" name="Picture 2" descr="See the source image"/>
          <p:cNvPicPr>
            <a:picLocks noChangeAspect="1" noChangeArrowheads="1"/>
          </p:cNvPicPr>
          <p:nvPr/>
        </p:nvPicPr>
        <p:blipFill rotWithShape="1">
          <a:blip r:embed="rId15" cstate="print">
            <a:extLst>
              <a:ext uri="{28A0092B-C50C-407E-A947-70E740481C1C}">
                <a14:useLocalDpi xmlns:a14="http://schemas.microsoft.com/office/drawing/2010/main"/>
              </a:ext>
            </a:extLst>
          </a:blip>
          <a:srcRect/>
          <a:stretch/>
        </p:blipFill>
        <p:spPr bwMode="auto">
          <a:xfrm>
            <a:off x="6868666" y="2540970"/>
            <a:ext cx="816734" cy="816734"/>
          </a:xfrm>
          <a:prstGeom prst="rect">
            <a:avLst/>
          </a:prstGeom>
          <a:noFill/>
          <a:extLst>
            <a:ext uri="{909E8E84-426E-40DD-AFC4-6F175D3DCCD1}">
              <a14:hiddenFill xmlns:a14="http://schemas.microsoft.com/office/drawing/2010/main">
                <a:solidFill>
                  <a:srgbClr val="FFFFFF"/>
                </a:solidFill>
              </a14:hiddenFill>
            </a:ext>
          </a:extLst>
        </p:spPr>
      </p:pic>
      <p:pic>
        <p:nvPicPr>
          <p:cNvPr id="54" name="Picture 2" descr="See the source image"/>
          <p:cNvPicPr>
            <a:picLocks noChangeAspect="1" noChangeArrowheads="1"/>
          </p:cNvPicPr>
          <p:nvPr/>
        </p:nvPicPr>
        <p:blipFill rotWithShape="1">
          <a:blip r:embed="rId16" cstate="print">
            <a:extLst>
              <a:ext uri="{28A0092B-C50C-407E-A947-70E740481C1C}">
                <a14:useLocalDpi xmlns:a14="http://schemas.microsoft.com/office/drawing/2010/main"/>
              </a:ext>
            </a:extLst>
          </a:blip>
          <a:srcRect/>
          <a:stretch/>
        </p:blipFill>
        <p:spPr bwMode="auto">
          <a:xfrm>
            <a:off x="7636209" y="2505379"/>
            <a:ext cx="595560" cy="860252"/>
          </a:xfrm>
          <a:prstGeom prst="rect">
            <a:avLst/>
          </a:prstGeom>
          <a:noFill/>
          <a:extLst>
            <a:ext uri="{909E8E84-426E-40DD-AFC4-6F175D3DCCD1}">
              <a14:hiddenFill xmlns:a14="http://schemas.microsoft.com/office/drawing/2010/main">
                <a:solidFill>
                  <a:srgbClr val="FFFFFF"/>
                </a:solidFill>
              </a14:hiddenFill>
            </a:ext>
          </a:extLst>
        </p:spPr>
      </p:pic>
      <p:pic>
        <p:nvPicPr>
          <p:cNvPr id="2058" name="Picture 10" descr="https://static.vecteezy.com/system/resources/previews/000/203/055/original/isometric-soccer-stadium-vector.png"/>
          <p:cNvPicPr>
            <a:picLocks noChangeAspect="1" noChangeArrowheads="1"/>
          </p:cNvPicPr>
          <p:nvPr/>
        </p:nvPicPr>
        <p:blipFill rotWithShape="1">
          <a:blip r:embed="rId17" cstate="screen">
            <a:extLst>
              <a:ext uri="{28A0092B-C50C-407E-A947-70E740481C1C}">
                <a14:useLocalDpi xmlns:a14="http://schemas.microsoft.com/office/drawing/2010/main"/>
              </a:ext>
            </a:extLst>
          </a:blip>
          <a:srcRect/>
          <a:stretch/>
        </p:blipFill>
        <p:spPr bwMode="auto">
          <a:xfrm>
            <a:off x="1223628" y="1723272"/>
            <a:ext cx="864096" cy="1766580"/>
          </a:xfrm>
          <a:prstGeom prst="rect">
            <a:avLst/>
          </a:prstGeom>
          <a:noFill/>
          <a:extLst>
            <a:ext uri="{909E8E84-426E-40DD-AFC4-6F175D3DCCD1}">
              <a14:hiddenFill xmlns:a14="http://schemas.microsoft.com/office/drawing/2010/main">
                <a:solidFill>
                  <a:srgbClr val="FFFFFF"/>
                </a:solidFill>
              </a14:hiddenFill>
            </a:ext>
          </a:extLst>
        </p:spPr>
      </p:pic>
      <p:pic>
        <p:nvPicPr>
          <p:cNvPr id="2060" name="Picture 12" descr="See the source image"/>
          <p:cNvPicPr>
            <a:picLocks noChangeAspect="1" noChangeArrowheads="1"/>
          </p:cNvPicPr>
          <p:nvPr/>
        </p:nvPicPr>
        <p:blipFill>
          <a:blip r:embed="rId18" cstate="screen">
            <a:extLst>
              <a:ext uri="{28A0092B-C50C-407E-A947-70E740481C1C}">
                <a14:useLocalDpi xmlns:a14="http://schemas.microsoft.com/office/drawing/2010/main"/>
              </a:ext>
            </a:extLst>
          </a:blip>
          <a:srcRect/>
          <a:stretch>
            <a:fillRect/>
          </a:stretch>
        </p:blipFill>
        <p:spPr bwMode="auto">
          <a:xfrm>
            <a:off x="1115615" y="2325006"/>
            <a:ext cx="336896" cy="336896"/>
          </a:xfrm>
          <a:prstGeom prst="rect">
            <a:avLst/>
          </a:prstGeom>
          <a:noFill/>
          <a:extLst>
            <a:ext uri="{909E8E84-426E-40DD-AFC4-6F175D3DCCD1}">
              <a14:hiddenFill xmlns:a14="http://schemas.microsoft.com/office/drawing/2010/main">
                <a:solidFill>
                  <a:srgbClr val="FFFFFF"/>
                </a:solidFill>
              </a14:hiddenFill>
            </a:ext>
          </a:extLst>
        </p:spPr>
      </p:pic>
      <p:sp>
        <p:nvSpPr>
          <p:cNvPr id="73" name="TextBox 72"/>
          <p:cNvSpPr txBox="1"/>
          <p:nvPr/>
        </p:nvSpPr>
        <p:spPr>
          <a:xfrm>
            <a:off x="1509072" y="1074770"/>
            <a:ext cx="1026114" cy="323165"/>
          </a:xfrm>
          <a:prstGeom prst="rect">
            <a:avLst/>
          </a:prstGeom>
          <a:noFill/>
        </p:spPr>
        <p:txBody>
          <a:bodyPr wrap="square" rtlCol="0">
            <a:spAutoFit/>
          </a:bodyPr>
          <a:lstStyle/>
          <a:p>
            <a:pPr>
              <a:buNone/>
            </a:pPr>
            <a:r>
              <a:rPr lang="en-GB" sz="1500" b="1" dirty="0"/>
              <a:t>120m</a:t>
            </a:r>
          </a:p>
        </p:txBody>
      </p:sp>
      <p:sp>
        <p:nvSpPr>
          <p:cNvPr id="12" name="TextBox 11"/>
          <p:cNvSpPr txBox="1"/>
          <p:nvPr/>
        </p:nvSpPr>
        <p:spPr>
          <a:xfrm>
            <a:off x="5977287" y="3217025"/>
            <a:ext cx="540164" cy="253916"/>
          </a:xfrm>
          <a:prstGeom prst="rect">
            <a:avLst/>
          </a:prstGeom>
          <a:noFill/>
        </p:spPr>
        <p:txBody>
          <a:bodyPr wrap="square" rtlCol="0">
            <a:spAutoFit/>
          </a:bodyPr>
          <a:lstStyle/>
          <a:p>
            <a:pPr>
              <a:buNone/>
            </a:pPr>
            <a:r>
              <a:rPr lang="en-GB" sz="1050" dirty="0"/>
              <a:t>150m</a:t>
            </a:r>
          </a:p>
        </p:txBody>
      </p:sp>
      <p:cxnSp>
        <p:nvCxnSpPr>
          <p:cNvPr id="36" name="Straight Arrow Connector 35"/>
          <p:cNvCxnSpPr/>
          <p:nvPr/>
        </p:nvCxnSpPr>
        <p:spPr bwMode="auto">
          <a:xfrm flipV="1">
            <a:off x="6039232" y="3217025"/>
            <a:ext cx="416273" cy="0"/>
          </a:xfrm>
          <a:prstGeom prst="straightConnector1">
            <a:avLst/>
          </a:prstGeom>
          <a:noFill/>
          <a:ln w="9525" cap="flat" cmpd="sng" algn="ctr">
            <a:solidFill>
              <a:schemeClr val="tx1"/>
            </a:solidFill>
            <a:prstDash val="solid"/>
            <a:round/>
            <a:headEnd type="triangl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8" name="Straight Arrow Connector 37"/>
          <p:cNvCxnSpPr/>
          <p:nvPr/>
        </p:nvCxnSpPr>
        <p:spPr bwMode="auto">
          <a:xfrm flipV="1">
            <a:off x="1605856" y="3154606"/>
            <a:ext cx="416273" cy="0"/>
          </a:xfrm>
          <a:prstGeom prst="straightConnector1">
            <a:avLst/>
          </a:prstGeom>
          <a:noFill/>
          <a:ln w="9525" cap="flat" cmpd="sng" algn="ctr">
            <a:solidFill>
              <a:schemeClr val="tx1"/>
            </a:solidFill>
            <a:prstDash val="solid"/>
            <a:round/>
            <a:headEnd type="triangl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39" name="TextBox 38"/>
          <p:cNvSpPr txBox="1"/>
          <p:nvPr/>
        </p:nvSpPr>
        <p:spPr>
          <a:xfrm>
            <a:off x="1584757" y="3151007"/>
            <a:ext cx="524141" cy="253916"/>
          </a:xfrm>
          <a:prstGeom prst="rect">
            <a:avLst/>
          </a:prstGeom>
          <a:noFill/>
        </p:spPr>
        <p:txBody>
          <a:bodyPr wrap="square" rtlCol="0">
            <a:spAutoFit/>
          </a:bodyPr>
          <a:lstStyle/>
          <a:p>
            <a:pPr>
              <a:buNone/>
            </a:pPr>
            <a:r>
              <a:rPr lang="en-GB" sz="1050" dirty="0"/>
              <a:t>150m</a:t>
            </a:r>
          </a:p>
        </p:txBody>
      </p:sp>
      <p:pic>
        <p:nvPicPr>
          <p:cNvPr id="30" name="Picture 4" descr="See the source image"/>
          <p:cNvPicPr>
            <a:picLocks noChangeAspect="1" noChangeArrowheads="1"/>
          </p:cNvPicPr>
          <p:nvPr/>
        </p:nvPicPr>
        <p:blipFill rotWithShape="1">
          <a:blip r:embed="rId19" cstate="screen">
            <a:extLst>
              <a:ext uri="{28A0092B-C50C-407E-A947-70E740481C1C}">
                <a14:useLocalDpi xmlns:a14="http://schemas.microsoft.com/office/drawing/2010/main"/>
              </a:ext>
            </a:extLst>
          </a:blip>
          <a:srcRect/>
          <a:stretch/>
        </p:blipFill>
        <p:spPr bwMode="auto">
          <a:xfrm>
            <a:off x="6225502" y="2327717"/>
            <a:ext cx="256445" cy="480834"/>
          </a:xfrm>
          <a:prstGeom prst="rect">
            <a:avLst/>
          </a:prstGeom>
          <a:noFill/>
          <a:extLst>
            <a:ext uri="{909E8E84-426E-40DD-AFC4-6F175D3DCCD1}">
              <a14:hiddenFill xmlns:a14="http://schemas.microsoft.com/office/drawing/2010/main">
                <a:solidFill>
                  <a:srgbClr val="FFFFFF"/>
                </a:solidFill>
              </a14:hiddenFill>
            </a:ext>
          </a:extLst>
        </p:spPr>
      </p:pic>
      <p:pic>
        <p:nvPicPr>
          <p:cNvPr id="31" name="Picture 4" descr="See the source image"/>
          <p:cNvPicPr>
            <a:picLocks noChangeAspect="1" noChangeArrowheads="1"/>
          </p:cNvPicPr>
          <p:nvPr/>
        </p:nvPicPr>
        <p:blipFill rotWithShape="1">
          <a:blip r:embed="rId20" cstate="screen">
            <a:extLst>
              <a:ext uri="{28A0092B-C50C-407E-A947-70E740481C1C}">
                <a14:useLocalDpi xmlns:a14="http://schemas.microsoft.com/office/drawing/2010/main"/>
              </a:ext>
            </a:extLst>
          </a:blip>
          <a:srcRect/>
          <a:stretch/>
        </p:blipFill>
        <p:spPr bwMode="auto">
          <a:xfrm>
            <a:off x="1273137" y="2794327"/>
            <a:ext cx="249674" cy="624185"/>
          </a:xfrm>
          <a:prstGeom prst="rect">
            <a:avLst/>
          </a:prstGeom>
          <a:noFill/>
          <a:extLst>
            <a:ext uri="{909E8E84-426E-40DD-AFC4-6F175D3DCCD1}">
              <a14:hiddenFill xmlns:a14="http://schemas.microsoft.com/office/drawing/2010/main">
                <a:solidFill>
                  <a:srgbClr val="FFFFFF"/>
                </a:solidFill>
              </a14:hiddenFill>
            </a:ext>
          </a:extLst>
        </p:spPr>
      </p:pic>
      <p:pic>
        <p:nvPicPr>
          <p:cNvPr id="32" name="Picture 8" descr="See the source image"/>
          <p:cNvPicPr>
            <a:picLocks noChangeAspect="1" noChangeArrowheads="1"/>
          </p:cNvPicPr>
          <p:nvPr/>
        </p:nvPicPr>
        <p:blipFill rotWithShape="1">
          <a:blip r:embed="rId21" cstate="screen">
            <a:extLst>
              <a:ext uri="{28A0092B-C50C-407E-A947-70E740481C1C}">
                <a14:useLocalDpi xmlns:a14="http://schemas.microsoft.com/office/drawing/2010/main"/>
              </a:ext>
            </a:extLst>
          </a:blip>
          <a:srcRect/>
          <a:stretch/>
        </p:blipFill>
        <p:spPr bwMode="auto">
          <a:xfrm>
            <a:off x="6208162" y="2121077"/>
            <a:ext cx="142934" cy="262046"/>
          </a:xfrm>
          <a:prstGeom prst="rect">
            <a:avLst/>
          </a:prstGeom>
          <a:noFill/>
          <a:extLst>
            <a:ext uri="{909E8E84-426E-40DD-AFC4-6F175D3DCCD1}">
              <a14:hiddenFill xmlns:a14="http://schemas.microsoft.com/office/drawing/2010/main">
                <a:solidFill>
                  <a:srgbClr val="FFFFFF"/>
                </a:solidFill>
              </a14:hiddenFill>
            </a:ext>
          </a:extLst>
        </p:spPr>
      </p:pic>
      <p:pic>
        <p:nvPicPr>
          <p:cNvPr id="33" name="Picture 8" descr="See the source image"/>
          <p:cNvPicPr>
            <a:picLocks noChangeAspect="1" noChangeArrowheads="1"/>
          </p:cNvPicPr>
          <p:nvPr/>
        </p:nvPicPr>
        <p:blipFill rotWithShape="1">
          <a:blip r:embed="rId22" cstate="screen">
            <a:extLst>
              <a:ext uri="{28A0092B-C50C-407E-A947-70E740481C1C}">
                <a14:useLocalDpi xmlns:a14="http://schemas.microsoft.com/office/drawing/2010/main"/>
              </a:ext>
            </a:extLst>
          </a:blip>
          <a:srcRect/>
          <a:stretch/>
        </p:blipFill>
        <p:spPr bwMode="auto">
          <a:xfrm>
            <a:off x="6378583" y="2183575"/>
            <a:ext cx="237065" cy="243901"/>
          </a:xfrm>
          <a:prstGeom prst="rect">
            <a:avLst/>
          </a:prstGeom>
          <a:noFill/>
          <a:extLst>
            <a:ext uri="{909E8E84-426E-40DD-AFC4-6F175D3DCCD1}">
              <a14:hiddenFill xmlns:a14="http://schemas.microsoft.com/office/drawing/2010/main">
                <a:solidFill>
                  <a:srgbClr val="FFFFFF"/>
                </a:solidFill>
              </a14:hiddenFill>
            </a:ext>
          </a:extLst>
        </p:spPr>
      </p:pic>
      <p:pic>
        <p:nvPicPr>
          <p:cNvPr id="34" name="Picture 8" descr="See the source image"/>
          <p:cNvPicPr>
            <a:picLocks noChangeAspect="1" noChangeArrowheads="1"/>
          </p:cNvPicPr>
          <p:nvPr/>
        </p:nvPicPr>
        <p:blipFill rotWithShape="1">
          <a:blip r:embed="rId23" cstate="screen">
            <a:extLst>
              <a:ext uri="{28A0092B-C50C-407E-A947-70E740481C1C}">
                <a14:useLocalDpi xmlns:a14="http://schemas.microsoft.com/office/drawing/2010/main"/>
              </a:ext>
            </a:extLst>
          </a:blip>
          <a:srcRect/>
          <a:stretch/>
        </p:blipFill>
        <p:spPr bwMode="auto">
          <a:xfrm>
            <a:off x="6526597" y="2260257"/>
            <a:ext cx="238224" cy="262046"/>
          </a:xfrm>
          <a:prstGeom prst="rect">
            <a:avLst/>
          </a:prstGeom>
          <a:noFill/>
          <a:extLst>
            <a:ext uri="{909E8E84-426E-40DD-AFC4-6F175D3DCCD1}">
              <a14:hiddenFill xmlns:a14="http://schemas.microsoft.com/office/drawing/2010/main">
                <a:solidFill>
                  <a:srgbClr val="FFFFFF"/>
                </a:solidFill>
              </a14:hiddenFill>
            </a:ext>
          </a:extLst>
        </p:spPr>
      </p:pic>
      <p:pic>
        <p:nvPicPr>
          <p:cNvPr id="35" name="Picture 8" descr="See the source image"/>
          <p:cNvPicPr>
            <a:picLocks noChangeAspect="1" noChangeArrowheads="1"/>
          </p:cNvPicPr>
          <p:nvPr/>
        </p:nvPicPr>
        <p:blipFill rotWithShape="1">
          <a:blip r:embed="rId24" cstate="screen">
            <a:extLst>
              <a:ext uri="{28A0092B-C50C-407E-A947-70E740481C1C}">
                <a14:useLocalDpi xmlns:a14="http://schemas.microsoft.com/office/drawing/2010/main"/>
              </a:ext>
            </a:extLst>
          </a:blip>
          <a:srcRect/>
          <a:stretch/>
        </p:blipFill>
        <p:spPr bwMode="auto">
          <a:xfrm>
            <a:off x="6104203" y="2110783"/>
            <a:ext cx="190579" cy="262046"/>
          </a:xfrm>
          <a:prstGeom prst="rect">
            <a:avLst/>
          </a:prstGeom>
          <a:noFill/>
          <a:extLst>
            <a:ext uri="{909E8E84-426E-40DD-AFC4-6F175D3DCCD1}">
              <a14:hiddenFill xmlns:a14="http://schemas.microsoft.com/office/drawing/2010/main">
                <a:solidFill>
                  <a:srgbClr val="FFFFFF"/>
                </a:solidFill>
              </a14:hiddenFill>
            </a:ext>
          </a:extLst>
        </p:spPr>
      </p:pic>
      <p:grpSp>
        <p:nvGrpSpPr>
          <p:cNvPr id="5" name="Group 4"/>
          <p:cNvGrpSpPr/>
          <p:nvPr/>
        </p:nvGrpSpPr>
        <p:grpSpPr>
          <a:xfrm>
            <a:off x="676037" y="3593030"/>
            <a:ext cx="2397523" cy="1453162"/>
            <a:chOff x="676037" y="3467702"/>
            <a:chExt cx="2397523" cy="1453162"/>
          </a:xfrm>
        </p:grpSpPr>
        <p:pic>
          <p:nvPicPr>
            <p:cNvPr id="25" name="Picture 24"/>
            <p:cNvPicPr>
              <a:picLocks noChangeAspect="1"/>
            </p:cNvPicPr>
            <p:nvPr/>
          </p:nvPicPr>
          <p:blipFill>
            <a:blip r:embed="rId25" cstate="screen">
              <a:extLst>
                <a:ext uri="{28A0092B-C50C-407E-A947-70E740481C1C}">
                  <a14:useLocalDpi xmlns:a14="http://schemas.microsoft.com/office/drawing/2010/main"/>
                </a:ext>
              </a:extLst>
            </a:blip>
            <a:stretch>
              <a:fillRect/>
            </a:stretch>
          </p:blipFill>
          <p:spPr>
            <a:xfrm>
              <a:off x="1229578" y="3670424"/>
              <a:ext cx="253460" cy="181043"/>
            </a:xfrm>
            <a:prstGeom prst="rect">
              <a:avLst/>
            </a:prstGeom>
          </p:spPr>
        </p:pic>
        <p:sp>
          <p:nvSpPr>
            <p:cNvPr id="43" name="Rectangle 3"/>
            <p:cNvSpPr txBox="1">
              <a:spLocks noChangeArrowheads="1"/>
            </p:cNvSpPr>
            <p:nvPr/>
          </p:nvSpPr>
          <p:spPr bwMode="auto">
            <a:xfrm>
              <a:off x="1293334" y="4084802"/>
              <a:ext cx="884032" cy="227033"/>
            </a:xfrm>
            <a:prstGeom prst="rect">
              <a:avLst/>
            </a:prstGeom>
            <a:noFill/>
            <a:ln w="9525">
              <a:no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51435" tIns="25718" rIns="51435" bIns="25718" numCol="1" anchor="t" anchorCtr="0" compatLnSpc="1">
              <a:prstTxWarp prst="textNoShape">
                <a:avLst/>
              </a:prstTxWarp>
            </a:bodyPr>
            <a:lstStyle>
              <a:lvl1pPr marL="342900" indent="-342900" algn="l" rtl="0" eaLnBrk="0" fontAlgn="base" hangingPunct="0">
                <a:spcBef>
                  <a:spcPct val="20000"/>
                </a:spcBef>
                <a:spcAft>
                  <a:spcPct val="0"/>
                </a:spcAft>
                <a:buSzPct val="80000"/>
                <a:buBlip>
                  <a:blip r:embed="rId3"/>
                </a:buBlip>
                <a:defRPr sz="3200">
                  <a:solidFill>
                    <a:srgbClr val="055685"/>
                  </a:solidFill>
                  <a:latin typeface="+mn-lt"/>
                  <a:ea typeface="+mn-ea"/>
                  <a:cs typeface="+mn-cs"/>
                </a:defRPr>
              </a:lvl1pPr>
              <a:lvl2pPr marL="742950" indent="-285750" algn="l" rtl="0" eaLnBrk="0" fontAlgn="base" hangingPunct="0">
                <a:spcBef>
                  <a:spcPct val="20000"/>
                </a:spcBef>
                <a:spcAft>
                  <a:spcPct val="0"/>
                </a:spcAft>
                <a:buSzPct val="80000"/>
                <a:buBlip>
                  <a:blip r:embed="rId4"/>
                </a:buBlip>
                <a:defRPr sz="2800">
                  <a:solidFill>
                    <a:srgbClr val="055685"/>
                  </a:solidFill>
                  <a:latin typeface="+mn-lt"/>
                </a:defRPr>
              </a:lvl2pPr>
              <a:lvl3pPr marL="1143000" indent="-228600" algn="l" rtl="0" eaLnBrk="0" fontAlgn="base" hangingPunct="0">
                <a:spcBef>
                  <a:spcPct val="20000"/>
                </a:spcBef>
                <a:spcAft>
                  <a:spcPct val="0"/>
                </a:spcAft>
                <a:buSzPct val="80000"/>
                <a:buBlip>
                  <a:blip r:embed="rId5"/>
                </a:buBlip>
                <a:defRPr sz="2400">
                  <a:solidFill>
                    <a:srgbClr val="055685"/>
                  </a:solidFill>
                  <a:latin typeface="+mn-lt"/>
                </a:defRPr>
              </a:lvl3pPr>
              <a:lvl4pPr marL="1600200" indent="-228600" algn="l" rtl="0" eaLnBrk="0" fontAlgn="base" hangingPunct="0">
                <a:spcBef>
                  <a:spcPct val="20000"/>
                </a:spcBef>
                <a:spcAft>
                  <a:spcPct val="0"/>
                </a:spcAft>
                <a:buSzPct val="80000"/>
                <a:buBlip>
                  <a:blip r:embed="rId6"/>
                </a:buBlip>
                <a:defRPr sz="2000">
                  <a:solidFill>
                    <a:srgbClr val="055685"/>
                  </a:solidFill>
                  <a:latin typeface="+mn-lt"/>
                </a:defRPr>
              </a:lvl4pPr>
              <a:lvl5pPr marL="2057400" indent="-228600" algn="l" rtl="0" eaLnBrk="0" fontAlgn="base" hangingPunct="0">
                <a:spcBef>
                  <a:spcPct val="20000"/>
                </a:spcBef>
                <a:spcAft>
                  <a:spcPct val="0"/>
                </a:spcAft>
                <a:buSzPct val="80000"/>
                <a:buBlip>
                  <a:blip r:embed="rId7"/>
                </a:buBlip>
                <a:defRPr sz="2000">
                  <a:solidFill>
                    <a:srgbClr val="055685"/>
                  </a:solidFill>
                  <a:latin typeface="+mn-lt"/>
                </a:defRPr>
              </a:lvl5pPr>
              <a:lvl6pPr marL="2514600" indent="-228600" algn="l" rtl="0" fontAlgn="base">
                <a:spcBef>
                  <a:spcPct val="20000"/>
                </a:spcBef>
                <a:spcAft>
                  <a:spcPct val="0"/>
                </a:spcAft>
                <a:buSzPct val="80000"/>
                <a:buBlip>
                  <a:blip r:embed="rId7"/>
                </a:buBlip>
                <a:defRPr sz="2000">
                  <a:solidFill>
                    <a:srgbClr val="055685"/>
                  </a:solidFill>
                  <a:latin typeface="+mn-lt"/>
                </a:defRPr>
              </a:lvl6pPr>
              <a:lvl7pPr marL="2971800" indent="-228600" algn="l" rtl="0" fontAlgn="base">
                <a:spcBef>
                  <a:spcPct val="20000"/>
                </a:spcBef>
                <a:spcAft>
                  <a:spcPct val="0"/>
                </a:spcAft>
                <a:buSzPct val="80000"/>
                <a:buBlip>
                  <a:blip r:embed="rId7"/>
                </a:buBlip>
                <a:defRPr sz="2000">
                  <a:solidFill>
                    <a:srgbClr val="055685"/>
                  </a:solidFill>
                  <a:latin typeface="+mn-lt"/>
                </a:defRPr>
              </a:lvl7pPr>
              <a:lvl8pPr marL="3429000" indent="-228600" algn="l" rtl="0" fontAlgn="base">
                <a:spcBef>
                  <a:spcPct val="20000"/>
                </a:spcBef>
                <a:spcAft>
                  <a:spcPct val="0"/>
                </a:spcAft>
                <a:buSzPct val="80000"/>
                <a:buBlip>
                  <a:blip r:embed="rId7"/>
                </a:buBlip>
                <a:defRPr sz="2000">
                  <a:solidFill>
                    <a:srgbClr val="055685"/>
                  </a:solidFill>
                  <a:latin typeface="+mn-lt"/>
                </a:defRPr>
              </a:lvl8pPr>
              <a:lvl9pPr marL="3886200" indent="-228600" algn="l" rtl="0" fontAlgn="base">
                <a:spcBef>
                  <a:spcPct val="20000"/>
                </a:spcBef>
                <a:spcAft>
                  <a:spcPct val="0"/>
                </a:spcAft>
                <a:buSzPct val="80000"/>
                <a:buBlip>
                  <a:blip r:embed="rId7"/>
                </a:buBlip>
                <a:defRPr sz="2000">
                  <a:solidFill>
                    <a:srgbClr val="055685"/>
                  </a:solidFill>
                  <a:latin typeface="+mn-lt"/>
                </a:defRPr>
              </a:lvl9pPr>
            </a:lstStyle>
            <a:p>
              <a:pPr marL="0" indent="0" algn="ctr" eaLnBrk="1" hangingPunct="1">
                <a:spcBef>
                  <a:spcPts val="0"/>
                </a:spcBef>
                <a:buNone/>
              </a:pPr>
              <a:r>
                <a:rPr lang="en-GB" altLang="en-US" sz="900" kern="0" dirty="0">
                  <a:sym typeface="Symbol" panose="05050102010706020507" pitchFamily="18" charset="2"/>
                </a:rPr>
                <a:t>MTOM&lt;25kg</a:t>
              </a:r>
              <a:endParaRPr lang="en-GB" altLang="en-US" sz="900" b="1" u="sng" kern="0" dirty="0">
                <a:sym typeface="Symbol" panose="05050102010706020507" pitchFamily="18" charset="2"/>
              </a:endParaRPr>
            </a:p>
          </p:txBody>
        </p:sp>
        <p:sp>
          <p:nvSpPr>
            <p:cNvPr id="45" name="Rectangle 3"/>
            <p:cNvSpPr txBox="1">
              <a:spLocks noChangeArrowheads="1"/>
            </p:cNvSpPr>
            <p:nvPr/>
          </p:nvSpPr>
          <p:spPr bwMode="auto">
            <a:xfrm>
              <a:off x="1284064" y="4271879"/>
              <a:ext cx="950822" cy="301850"/>
            </a:xfrm>
            <a:prstGeom prst="rect">
              <a:avLst/>
            </a:prstGeom>
            <a:solidFill>
              <a:srgbClr val="FFFF00"/>
            </a:solidFill>
            <a:ln w="9525">
              <a:solidFill>
                <a:schemeClr val="tx1"/>
              </a:solidFill>
              <a:miter lim="800000"/>
              <a:headEnd/>
              <a:tailEnd/>
            </a:ln>
            <a:effectLst/>
            <a:extLst/>
          </p:spPr>
          <p:txBody>
            <a:bodyPr vert="horz" wrap="square" lIns="51435" tIns="25718" rIns="51435" bIns="25718" numCol="1" anchor="t" anchorCtr="0" compatLnSpc="1">
              <a:prstTxWarp prst="textNoShape">
                <a:avLst/>
              </a:prstTxWarp>
            </a:bodyPr>
            <a:lstStyle>
              <a:lvl1pPr marL="342900" indent="-342900" algn="l" rtl="0" eaLnBrk="0" fontAlgn="base" hangingPunct="0">
                <a:spcBef>
                  <a:spcPct val="20000"/>
                </a:spcBef>
                <a:spcAft>
                  <a:spcPct val="0"/>
                </a:spcAft>
                <a:buSzPct val="80000"/>
                <a:buBlip>
                  <a:blip r:embed="rId3"/>
                </a:buBlip>
                <a:defRPr sz="3200">
                  <a:solidFill>
                    <a:srgbClr val="055685"/>
                  </a:solidFill>
                  <a:latin typeface="+mn-lt"/>
                  <a:ea typeface="+mn-ea"/>
                  <a:cs typeface="+mn-cs"/>
                </a:defRPr>
              </a:lvl1pPr>
              <a:lvl2pPr marL="742950" indent="-285750" algn="l" rtl="0" eaLnBrk="0" fontAlgn="base" hangingPunct="0">
                <a:spcBef>
                  <a:spcPct val="20000"/>
                </a:spcBef>
                <a:spcAft>
                  <a:spcPct val="0"/>
                </a:spcAft>
                <a:buSzPct val="80000"/>
                <a:buBlip>
                  <a:blip r:embed="rId4"/>
                </a:buBlip>
                <a:defRPr sz="2800">
                  <a:solidFill>
                    <a:srgbClr val="055685"/>
                  </a:solidFill>
                  <a:latin typeface="+mn-lt"/>
                </a:defRPr>
              </a:lvl2pPr>
              <a:lvl3pPr marL="1143000" indent="-228600" algn="l" rtl="0" eaLnBrk="0" fontAlgn="base" hangingPunct="0">
                <a:spcBef>
                  <a:spcPct val="20000"/>
                </a:spcBef>
                <a:spcAft>
                  <a:spcPct val="0"/>
                </a:spcAft>
                <a:buSzPct val="80000"/>
                <a:buBlip>
                  <a:blip r:embed="rId5"/>
                </a:buBlip>
                <a:defRPr sz="2400">
                  <a:solidFill>
                    <a:srgbClr val="055685"/>
                  </a:solidFill>
                  <a:latin typeface="+mn-lt"/>
                </a:defRPr>
              </a:lvl3pPr>
              <a:lvl4pPr marL="1600200" indent="-228600" algn="l" rtl="0" eaLnBrk="0" fontAlgn="base" hangingPunct="0">
                <a:spcBef>
                  <a:spcPct val="20000"/>
                </a:spcBef>
                <a:spcAft>
                  <a:spcPct val="0"/>
                </a:spcAft>
                <a:buSzPct val="80000"/>
                <a:buBlip>
                  <a:blip r:embed="rId6"/>
                </a:buBlip>
                <a:defRPr sz="2000">
                  <a:solidFill>
                    <a:srgbClr val="055685"/>
                  </a:solidFill>
                  <a:latin typeface="+mn-lt"/>
                </a:defRPr>
              </a:lvl4pPr>
              <a:lvl5pPr marL="2057400" indent="-228600" algn="l" rtl="0" eaLnBrk="0" fontAlgn="base" hangingPunct="0">
                <a:spcBef>
                  <a:spcPct val="20000"/>
                </a:spcBef>
                <a:spcAft>
                  <a:spcPct val="0"/>
                </a:spcAft>
                <a:buSzPct val="80000"/>
                <a:buBlip>
                  <a:blip r:embed="rId7"/>
                </a:buBlip>
                <a:defRPr sz="2000">
                  <a:solidFill>
                    <a:srgbClr val="055685"/>
                  </a:solidFill>
                  <a:latin typeface="+mn-lt"/>
                </a:defRPr>
              </a:lvl5pPr>
              <a:lvl6pPr marL="2514600" indent="-228600" algn="l" rtl="0" fontAlgn="base">
                <a:spcBef>
                  <a:spcPct val="20000"/>
                </a:spcBef>
                <a:spcAft>
                  <a:spcPct val="0"/>
                </a:spcAft>
                <a:buSzPct val="80000"/>
                <a:buBlip>
                  <a:blip r:embed="rId7"/>
                </a:buBlip>
                <a:defRPr sz="2000">
                  <a:solidFill>
                    <a:srgbClr val="055685"/>
                  </a:solidFill>
                  <a:latin typeface="+mn-lt"/>
                </a:defRPr>
              </a:lvl6pPr>
              <a:lvl7pPr marL="2971800" indent="-228600" algn="l" rtl="0" fontAlgn="base">
                <a:spcBef>
                  <a:spcPct val="20000"/>
                </a:spcBef>
                <a:spcAft>
                  <a:spcPct val="0"/>
                </a:spcAft>
                <a:buSzPct val="80000"/>
                <a:buBlip>
                  <a:blip r:embed="rId7"/>
                </a:buBlip>
                <a:defRPr sz="2000">
                  <a:solidFill>
                    <a:srgbClr val="055685"/>
                  </a:solidFill>
                  <a:latin typeface="+mn-lt"/>
                </a:defRPr>
              </a:lvl7pPr>
              <a:lvl8pPr marL="3429000" indent="-228600" algn="l" rtl="0" fontAlgn="base">
                <a:spcBef>
                  <a:spcPct val="20000"/>
                </a:spcBef>
                <a:spcAft>
                  <a:spcPct val="0"/>
                </a:spcAft>
                <a:buSzPct val="80000"/>
                <a:buBlip>
                  <a:blip r:embed="rId7"/>
                </a:buBlip>
                <a:defRPr sz="2000">
                  <a:solidFill>
                    <a:srgbClr val="055685"/>
                  </a:solidFill>
                  <a:latin typeface="+mn-lt"/>
                </a:defRPr>
              </a:lvl8pPr>
              <a:lvl9pPr marL="3886200" indent="-228600" algn="l" rtl="0" fontAlgn="base">
                <a:spcBef>
                  <a:spcPct val="20000"/>
                </a:spcBef>
                <a:spcAft>
                  <a:spcPct val="0"/>
                </a:spcAft>
                <a:buSzPct val="80000"/>
                <a:buBlip>
                  <a:blip r:embed="rId7"/>
                </a:buBlip>
                <a:defRPr sz="2000">
                  <a:solidFill>
                    <a:srgbClr val="055685"/>
                  </a:solidFill>
                  <a:latin typeface="+mn-lt"/>
                </a:defRPr>
              </a:lvl9pPr>
            </a:lstStyle>
            <a:p>
              <a:pPr marL="0" indent="0" algn="ctr" eaLnBrk="1" hangingPunct="1">
                <a:spcBef>
                  <a:spcPts val="0"/>
                </a:spcBef>
                <a:buNone/>
              </a:pPr>
              <a:r>
                <a:rPr lang="en-GB" altLang="en-US" sz="900" kern="0" dirty="0">
                  <a:sym typeface="Symbol" panose="05050102010706020507" pitchFamily="18" charset="2"/>
                </a:rPr>
                <a:t>Privately built with MTOM&lt;25kg</a:t>
              </a:r>
              <a:endParaRPr lang="en-GB" altLang="en-US" sz="900" b="1" u="sng" kern="0" dirty="0">
                <a:sym typeface="Symbol" panose="05050102010706020507" pitchFamily="18" charset="2"/>
              </a:endParaRPr>
            </a:p>
          </p:txBody>
        </p:sp>
        <p:pic>
          <p:nvPicPr>
            <p:cNvPr id="53" name="Picture 52"/>
            <p:cNvPicPr>
              <a:picLocks noChangeAspect="1"/>
            </p:cNvPicPr>
            <p:nvPr/>
          </p:nvPicPr>
          <p:blipFill>
            <a:blip r:embed="rId26" cstate="screen">
              <a:extLst>
                <a:ext uri="{28A0092B-C50C-407E-A947-70E740481C1C}">
                  <a14:useLocalDpi xmlns:a14="http://schemas.microsoft.com/office/drawing/2010/main"/>
                </a:ext>
              </a:extLst>
            </a:blip>
            <a:stretch>
              <a:fillRect/>
            </a:stretch>
          </p:blipFill>
          <p:spPr>
            <a:xfrm>
              <a:off x="1540398" y="3467702"/>
              <a:ext cx="450000" cy="324000"/>
            </a:xfrm>
            <a:prstGeom prst="rect">
              <a:avLst/>
            </a:prstGeom>
          </p:spPr>
        </p:pic>
        <p:pic>
          <p:nvPicPr>
            <p:cNvPr id="59" name="Picture 58"/>
            <p:cNvPicPr>
              <a:picLocks noChangeAspect="1"/>
            </p:cNvPicPr>
            <p:nvPr/>
          </p:nvPicPr>
          <p:blipFill>
            <a:blip r:embed="rId27" cstate="screen">
              <a:extLst>
                <a:ext uri="{28A0092B-C50C-407E-A947-70E740481C1C}">
                  <a14:useLocalDpi xmlns:a14="http://schemas.microsoft.com/office/drawing/2010/main"/>
                </a:ext>
              </a:extLst>
            </a:blip>
            <a:stretch>
              <a:fillRect/>
            </a:stretch>
          </p:blipFill>
          <p:spPr>
            <a:xfrm>
              <a:off x="1537050" y="3795444"/>
              <a:ext cx="457234" cy="324000"/>
            </a:xfrm>
            <a:prstGeom prst="rect">
              <a:avLst/>
            </a:prstGeom>
          </p:spPr>
        </p:pic>
        <p:grpSp>
          <p:nvGrpSpPr>
            <p:cNvPr id="60" name="Group 59"/>
            <p:cNvGrpSpPr>
              <a:grpSpLocks noChangeAspect="1"/>
            </p:cNvGrpSpPr>
            <p:nvPr/>
          </p:nvGrpSpPr>
          <p:grpSpPr>
            <a:xfrm>
              <a:off x="1337140" y="4595759"/>
              <a:ext cx="733462" cy="324000"/>
              <a:chOff x="3203848" y="4161375"/>
              <a:chExt cx="1629910" cy="720000"/>
            </a:xfrm>
          </p:grpSpPr>
          <p:pic>
            <p:nvPicPr>
              <p:cNvPr id="61" name="Picture 60"/>
              <p:cNvPicPr>
                <a:picLocks noChangeAspect="1"/>
              </p:cNvPicPr>
              <p:nvPr/>
            </p:nvPicPr>
            <p:blipFill>
              <a:blip r:embed="rId28" cstate="screen">
                <a:extLst>
                  <a:ext uri="{28A0092B-C50C-407E-A947-70E740481C1C}">
                    <a14:useLocalDpi xmlns:a14="http://schemas.microsoft.com/office/drawing/2010/main"/>
                  </a:ext>
                </a:extLst>
              </a:blip>
              <a:stretch>
                <a:fillRect/>
              </a:stretch>
            </p:blipFill>
            <p:spPr>
              <a:xfrm>
                <a:off x="3820428" y="4161375"/>
                <a:ext cx="1013330" cy="720000"/>
              </a:xfrm>
              <a:prstGeom prst="rect">
                <a:avLst/>
              </a:prstGeom>
            </p:spPr>
          </p:pic>
          <p:sp>
            <p:nvSpPr>
              <p:cNvPr id="62" name="Rectangle 61"/>
              <p:cNvSpPr/>
              <p:nvPr/>
            </p:nvSpPr>
            <p:spPr bwMode="auto">
              <a:xfrm>
                <a:off x="3203848" y="4771772"/>
                <a:ext cx="648072" cy="97388"/>
              </a:xfrm>
              <a:prstGeom prst="rect">
                <a:avLst/>
              </a:prstGeom>
              <a:solidFill>
                <a:srgbClr val="FDB944"/>
              </a:solidFill>
              <a:ln>
                <a:noFill/>
              </a:ln>
              <a:extLst/>
            </p:spPr>
            <p:style>
              <a:lnRef idx="2">
                <a:schemeClr val="accent2"/>
              </a:lnRef>
              <a:fillRef idx="1">
                <a:schemeClr val="lt1"/>
              </a:fillRef>
              <a:effectRef idx="0">
                <a:schemeClr val="accent2"/>
              </a:effectRef>
              <a:fontRef idx="minor">
                <a:schemeClr val="dk1"/>
              </a:fontRef>
            </p:style>
            <p:txBody>
              <a:bodyPr vert="horz" wrap="square" lIns="68580" tIns="34290" rIns="68580" bIns="34290" numCol="1" rtlCol="0" anchor="t" anchorCtr="0" compatLnSpc="1">
                <a:prstTxWarp prst="textNoShape">
                  <a:avLst/>
                </a:prstTxWarp>
              </a:bodyPr>
              <a:lstStyle/>
              <a:p>
                <a:pPr marL="257175" indent="-257175" defTabSz="685800" fontAlgn="base">
                  <a:spcBef>
                    <a:spcPct val="20000"/>
                  </a:spcBef>
                  <a:spcAft>
                    <a:spcPct val="0"/>
                  </a:spcAft>
                  <a:buSzPct val="60000"/>
                  <a:buBlip>
                    <a:blip r:embed="rId9"/>
                  </a:buBlip>
                </a:pPr>
                <a:endParaRPr lang="en-GB" sz="2400">
                  <a:solidFill>
                    <a:srgbClr val="055685"/>
                  </a:solidFill>
                  <a:latin typeface="Calibri" pitchFamily="34" charset="0"/>
                </a:endParaRPr>
              </a:p>
            </p:txBody>
          </p:sp>
        </p:grpSp>
        <p:pic>
          <p:nvPicPr>
            <p:cNvPr id="63" name="Picture 62"/>
            <p:cNvPicPr>
              <a:picLocks noChangeAspect="1"/>
            </p:cNvPicPr>
            <p:nvPr/>
          </p:nvPicPr>
          <p:blipFill>
            <a:blip r:embed="rId29" cstate="screen">
              <a:extLst>
                <a:ext uri="{28A0092B-C50C-407E-A947-70E740481C1C}">
                  <a14:useLocalDpi xmlns:a14="http://schemas.microsoft.com/office/drawing/2010/main"/>
                </a:ext>
              </a:extLst>
            </a:blip>
            <a:stretch>
              <a:fillRect/>
            </a:stretch>
          </p:blipFill>
          <p:spPr>
            <a:xfrm>
              <a:off x="1142412" y="4596864"/>
              <a:ext cx="453000" cy="324000"/>
            </a:xfrm>
            <a:prstGeom prst="rect">
              <a:avLst/>
            </a:prstGeom>
          </p:spPr>
        </p:pic>
        <p:pic>
          <p:nvPicPr>
            <p:cNvPr id="64" name="Picture 63"/>
            <p:cNvPicPr>
              <a:picLocks noChangeAspect="1"/>
            </p:cNvPicPr>
            <p:nvPr/>
          </p:nvPicPr>
          <p:blipFill>
            <a:blip r:embed="rId30" cstate="screen">
              <a:extLst>
                <a:ext uri="{28A0092B-C50C-407E-A947-70E740481C1C}">
                  <a14:useLocalDpi xmlns:a14="http://schemas.microsoft.com/office/drawing/2010/main"/>
                </a:ext>
              </a:extLst>
            </a:blip>
            <a:stretch>
              <a:fillRect/>
            </a:stretch>
          </p:blipFill>
          <p:spPr>
            <a:xfrm>
              <a:off x="676037" y="4595758"/>
              <a:ext cx="444764" cy="324000"/>
            </a:xfrm>
            <a:prstGeom prst="rect">
              <a:avLst/>
            </a:prstGeom>
          </p:spPr>
        </p:pic>
        <p:sp>
          <p:nvSpPr>
            <p:cNvPr id="65" name="Rectangle 3"/>
            <p:cNvSpPr txBox="1">
              <a:spLocks noChangeArrowheads="1"/>
            </p:cNvSpPr>
            <p:nvPr/>
          </p:nvSpPr>
          <p:spPr bwMode="auto">
            <a:xfrm>
              <a:off x="2103961" y="4616274"/>
              <a:ext cx="969599" cy="296951"/>
            </a:xfrm>
            <a:prstGeom prst="rect">
              <a:avLst/>
            </a:prstGeom>
            <a:solidFill>
              <a:srgbClr val="FFFF00"/>
            </a:solidFill>
            <a:ln w="9525">
              <a:solidFill>
                <a:schemeClr val="tx1"/>
              </a:solidFill>
              <a:miter lim="800000"/>
              <a:headEnd/>
              <a:tailEnd/>
            </a:ln>
            <a:effectLst/>
            <a:extLst/>
          </p:spPr>
          <p:txBody>
            <a:bodyPr vert="horz" wrap="square" lIns="51435" tIns="25718" rIns="51435" bIns="25718" numCol="1" anchor="t" anchorCtr="0" compatLnSpc="1">
              <a:prstTxWarp prst="textNoShape">
                <a:avLst/>
              </a:prstTxWarp>
            </a:bodyPr>
            <a:lstStyle>
              <a:lvl1pPr marL="342900" indent="-342900" algn="l" rtl="0" eaLnBrk="0" fontAlgn="base" hangingPunct="0">
                <a:spcBef>
                  <a:spcPct val="20000"/>
                </a:spcBef>
                <a:spcAft>
                  <a:spcPct val="0"/>
                </a:spcAft>
                <a:buSzPct val="80000"/>
                <a:buBlip>
                  <a:blip r:embed="rId3"/>
                </a:buBlip>
                <a:defRPr sz="3200">
                  <a:solidFill>
                    <a:srgbClr val="055685"/>
                  </a:solidFill>
                  <a:latin typeface="+mn-lt"/>
                  <a:ea typeface="+mn-ea"/>
                  <a:cs typeface="+mn-cs"/>
                </a:defRPr>
              </a:lvl1pPr>
              <a:lvl2pPr marL="742950" indent="-285750" algn="l" rtl="0" eaLnBrk="0" fontAlgn="base" hangingPunct="0">
                <a:spcBef>
                  <a:spcPct val="20000"/>
                </a:spcBef>
                <a:spcAft>
                  <a:spcPct val="0"/>
                </a:spcAft>
                <a:buSzPct val="80000"/>
                <a:buBlip>
                  <a:blip r:embed="rId4"/>
                </a:buBlip>
                <a:defRPr sz="2800">
                  <a:solidFill>
                    <a:srgbClr val="055685"/>
                  </a:solidFill>
                  <a:latin typeface="+mn-lt"/>
                </a:defRPr>
              </a:lvl2pPr>
              <a:lvl3pPr marL="1143000" indent="-228600" algn="l" rtl="0" eaLnBrk="0" fontAlgn="base" hangingPunct="0">
                <a:spcBef>
                  <a:spcPct val="20000"/>
                </a:spcBef>
                <a:spcAft>
                  <a:spcPct val="0"/>
                </a:spcAft>
                <a:buSzPct val="80000"/>
                <a:buBlip>
                  <a:blip r:embed="rId5"/>
                </a:buBlip>
                <a:defRPr sz="2400">
                  <a:solidFill>
                    <a:srgbClr val="055685"/>
                  </a:solidFill>
                  <a:latin typeface="+mn-lt"/>
                </a:defRPr>
              </a:lvl3pPr>
              <a:lvl4pPr marL="1600200" indent="-228600" algn="l" rtl="0" eaLnBrk="0" fontAlgn="base" hangingPunct="0">
                <a:spcBef>
                  <a:spcPct val="20000"/>
                </a:spcBef>
                <a:spcAft>
                  <a:spcPct val="0"/>
                </a:spcAft>
                <a:buSzPct val="80000"/>
                <a:buBlip>
                  <a:blip r:embed="rId6"/>
                </a:buBlip>
                <a:defRPr sz="2000">
                  <a:solidFill>
                    <a:srgbClr val="055685"/>
                  </a:solidFill>
                  <a:latin typeface="+mn-lt"/>
                </a:defRPr>
              </a:lvl4pPr>
              <a:lvl5pPr marL="2057400" indent="-228600" algn="l" rtl="0" eaLnBrk="0" fontAlgn="base" hangingPunct="0">
                <a:spcBef>
                  <a:spcPct val="20000"/>
                </a:spcBef>
                <a:spcAft>
                  <a:spcPct val="0"/>
                </a:spcAft>
                <a:buSzPct val="80000"/>
                <a:buBlip>
                  <a:blip r:embed="rId7"/>
                </a:buBlip>
                <a:defRPr sz="2000">
                  <a:solidFill>
                    <a:srgbClr val="055685"/>
                  </a:solidFill>
                  <a:latin typeface="+mn-lt"/>
                </a:defRPr>
              </a:lvl5pPr>
              <a:lvl6pPr marL="2514600" indent="-228600" algn="l" rtl="0" fontAlgn="base">
                <a:spcBef>
                  <a:spcPct val="20000"/>
                </a:spcBef>
                <a:spcAft>
                  <a:spcPct val="0"/>
                </a:spcAft>
                <a:buSzPct val="80000"/>
                <a:buBlip>
                  <a:blip r:embed="rId7"/>
                </a:buBlip>
                <a:defRPr sz="2000">
                  <a:solidFill>
                    <a:srgbClr val="055685"/>
                  </a:solidFill>
                  <a:latin typeface="+mn-lt"/>
                </a:defRPr>
              </a:lvl6pPr>
              <a:lvl7pPr marL="2971800" indent="-228600" algn="l" rtl="0" fontAlgn="base">
                <a:spcBef>
                  <a:spcPct val="20000"/>
                </a:spcBef>
                <a:spcAft>
                  <a:spcPct val="0"/>
                </a:spcAft>
                <a:buSzPct val="80000"/>
                <a:buBlip>
                  <a:blip r:embed="rId7"/>
                </a:buBlip>
                <a:defRPr sz="2000">
                  <a:solidFill>
                    <a:srgbClr val="055685"/>
                  </a:solidFill>
                  <a:latin typeface="+mn-lt"/>
                </a:defRPr>
              </a:lvl7pPr>
              <a:lvl8pPr marL="3429000" indent="-228600" algn="l" rtl="0" fontAlgn="base">
                <a:spcBef>
                  <a:spcPct val="20000"/>
                </a:spcBef>
                <a:spcAft>
                  <a:spcPct val="0"/>
                </a:spcAft>
                <a:buSzPct val="80000"/>
                <a:buBlip>
                  <a:blip r:embed="rId7"/>
                </a:buBlip>
                <a:defRPr sz="2000">
                  <a:solidFill>
                    <a:srgbClr val="055685"/>
                  </a:solidFill>
                  <a:latin typeface="+mn-lt"/>
                </a:defRPr>
              </a:lvl8pPr>
              <a:lvl9pPr marL="3886200" indent="-228600" algn="l" rtl="0" fontAlgn="base">
                <a:spcBef>
                  <a:spcPct val="20000"/>
                </a:spcBef>
                <a:spcAft>
                  <a:spcPct val="0"/>
                </a:spcAft>
                <a:buSzPct val="80000"/>
                <a:buBlip>
                  <a:blip r:embed="rId7"/>
                </a:buBlip>
                <a:defRPr sz="2000">
                  <a:solidFill>
                    <a:srgbClr val="055685"/>
                  </a:solidFill>
                  <a:latin typeface="+mn-lt"/>
                </a:defRPr>
              </a:lvl9pPr>
            </a:lstStyle>
            <a:p>
              <a:pPr marL="0" indent="0" algn="ctr" eaLnBrk="1" hangingPunct="1">
                <a:spcBef>
                  <a:spcPts val="0"/>
                </a:spcBef>
                <a:buNone/>
              </a:pPr>
              <a:r>
                <a:rPr lang="en-GB" altLang="en-US" sz="900" kern="0">
                  <a:sym typeface="Symbol" panose="05050102010706020507" pitchFamily="18" charset="2"/>
                </a:rPr>
                <a:t>Privately built with MTOM&lt;250g</a:t>
              </a:r>
              <a:endParaRPr lang="en-GB" altLang="en-US" sz="900" b="1" u="sng" kern="0" dirty="0">
                <a:sym typeface="Symbol" panose="05050102010706020507" pitchFamily="18" charset="2"/>
              </a:endParaRPr>
            </a:p>
          </p:txBody>
        </p:sp>
      </p:grpSp>
    </p:spTree>
    <p:extLst>
      <p:ext uri="{BB962C8B-B14F-4D97-AF65-F5344CB8AC3E}">
        <p14:creationId xmlns:p14="http://schemas.microsoft.com/office/powerpoint/2010/main" val="237934611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4" name="Picture 2" descr="Image result for reading instructions"/>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439045" y="651550"/>
            <a:ext cx="1105875" cy="1039853"/>
          </a:xfrm>
          <a:prstGeom prst="rect">
            <a:avLst/>
          </a:prstGeom>
          <a:noFill/>
          <a:extLst>
            <a:ext uri="{909E8E84-426E-40DD-AFC4-6F175D3DCCD1}">
              <a14:hiddenFill xmlns:a14="http://schemas.microsoft.com/office/drawing/2010/main">
                <a:solidFill>
                  <a:srgbClr val="FFFFFF"/>
                </a:solidFill>
              </a14:hiddenFill>
            </a:ext>
          </a:extLst>
        </p:spPr>
      </p:pic>
      <p:sp>
        <p:nvSpPr>
          <p:cNvPr id="3" name="Content Placeholder 2"/>
          <p:cNvSpPr>
            <a:spLocks noGrp="1"/>
          </p:cNvSpPr>
          <p:nvPr>
            <p:ph type="body" sz="quarter" idx="16"/>
          </p:nvPr>
        </p:nvSpPr>
        <p:spPr/>
        <p:txBody>
          <a:bodyPr/>
          <a:lstStyle/>
          <a:p>
            <a:pPr>
              <a:spcBef>
                <a:spcPts val="900"/>
              </a:spcBef>
            </a:pPr>
            <a:r>
              <a:rPr lang="en-GB" dirty="0" smtClean="0"/>
              <a:t>Training </a:t>
            </a:r>
            <a:r>
              <a:rPr lang="en-GB" dirty="0"/>
              <a:t>for remote pilot</a:t>
            </a:r>
            <a:endParaRPr lang="en-GB" dirty="0" smtClean="0"/>
          </a:p>
        </p:txBody>
      </p:sp>
      <p:grpSp>
        <p:nvGrpSpPr>
          <p:cNvPr id="6" name="Group 5"/>
          <p:cNvGrpSpPr/>
          <p:nvPr/>
        </p:nvGrpSpPr>
        <p:grpSpPr>
          <a:xfrm>
            <a:off x="488119" y="740089"/>
            <a:ext cx="1407456" cy="991808"/>
            <a:chOff x="1439652" y="995501"/>
            <a:chExt cx="1407456" cy="991808"/>
          </a:xfrm>
        </p:grpSpPr>
        <p:pic>
          <p:nvPicPr>
            <p:cNvPr id="26" name="Picture 2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439652" y="1167594"/>
              <a:ext cx="253460" cy="181043"/>
            </a:xfrm>
            <a:prstGeom prst="rect">
              <a:avLst/>
            </a:prstGeom>
          </p:spPr>
        </p:pic>
        <p:sp>
          <p:nvSpPr>
            <p:cNvPr id="27" name="Rectangle 3"/>
            <p:cNvSpPr txBox="1">
              <a:spLocks noChangeArrowheads="1"/>
            </p:cNvSpPr>
            <p:nvPr/>
          </p:nvSpPr>
          <p:spPr bwMode="auto">
            <a:xfrm>
              <a:off x="1600501" y="1545636"/>
              <a:ext cx="1246607" cy="441673"/>
            </a:xfrm>
            <a:prstGeom prst="rect">
              <a:avLst/>
            </a:prstGeom>
            <a:solidFill>
              <a:srgbClr val="FFFF00"/>
            </a:solidFill>
            <a:ln w="9525">
              <a:solidFill>
                <a:schemeClr val="tx1"/>
              </a:solidFill>
              <a:miter lim="800000"/>
              <a:headEnd/>
              <a:tailEnd/>
            </a:ln>
            <a:effectLst/>
            <a:extLst/>
          </p:spPr>
          <p:txBody>
            <a:bodyPr vert="horz" wrap="square" lIns="51435" tIns="25718" rIns="51435" bIns="25718" numCol="1" anchor="t" anchorCtr="0" compatLnSpc="1">
              <a:prstTxWarp prst="textNoShape">
                <a:avLst/>
              </a:prstTxWarp>
            </a:bodyPr>
            <a:lstStyle>
              <a:lvl1pPr marL="342900" indent="-342900" algn="l" rtl="0" eaLnBrk="0" fontAlgn="base" hangingPunct="0">
                <a:spcBef>
                  <a:spcPct val="20000"/>
                </a:spcBef>
                <a:spcAft>
                  <a:spcPct val="0"/>
                </a:spcAft>
                <a:buSzPct val="80000"/>
                <a:buBlip>
                  <a:blip r:embed="rId4"/>
                </a:buBlip>
                <a:defRPr sz="3200">
                  <a:solidFill>
                    <a:srgbClr val="055685"/>
                  </a:solidFill>
                  <a:latin typeface="+mn-lt"/>
                  <a:ea typeface="+mn-ea"/>
                  <a:cs typeface="+mn-cs"/>
                </a:defRPr>
              </a:lvl1pPr>
              <a:lvl2pPr marL="742950" indent="-285750" algn="l" rtl="0" eaLnBrk="0" fontAlgn="base" hangingPunct="0">
                <a:spcBef>
                  <a:spcPct val="20000"/>
                </a:spcBef>
                <a:spcAft>
                  <a:spcPct val="0"/>
                </a:spcAft>
                <a:buSzPct val="80000"/>
                <a:buBlip>
                  <a:blip r:embed="rId5"/>
                </a:buBlip>
                <a:defRPr sz="2800">
                  <a:solidFill>
                    <a:srgbClr val="055685"/>
                  </a:solidFill>
                  <a:latin typeface="+mn-lt"/>
                </a:defRPr>
              </a:lvl2pPr>
              <a:lvl3pPr marL="1143000" indent="-228600" algn="l" rtl="0" eaLnBrk="0" fontAlgn="base" hangingPunct="0">
                <a:spcBef>
                  <a:spcPct val="20000"/>
                </a:spcBef>
                <a:spcAft>
                  <a:spcPct val="0"/>
                </a:spcAft>
                <a:buSzPct val="80000"/>
                <a:buBlip>
                  <a:blip r:embed="rId6"/>
                </a:buBlip>
                <a:defRPr sz="2400">
                  <a:solidFill>
                    <a:srgbClr val="055685"/>
                  </a:solidFill>
                  <a:latin typeface="+mn-lt"/>
                </a:defRPr>
              </a:lvl3pPr>
              <a:lvl4pPr marL="1600200" indent="-228600" algn="l" rtl="0" eaLnBrk="0" fontAlgn="base" hangingPunct="0">
                <a:spcBef>
                  <a:spcPct val="20000"/>
                </a:spcBef>
                <a:spcAft>
                  <a:spcPct val="0"/>
                </a:spcAft>
                <a:buSzPct val="80000"/>
                <a:buBlip>
                  <a:blip r:embed="rId7"/>
                </a:buBlip>
                <a:defRPr sz="2000">
                  <a:solidFill>
                    <a:srgbClr val="055685"/>
                  </a:solidFill>
                  <a:latin typeface="+mn-lt"/>
                </a:defRPr>
              </a:lvl4pPr>
              <a:lvl5pPr marL="2057400" indent="-228600" algn="l" rtl="0" eaLnBrk="0" fontAlgn="base" hangingPunct="0">
                <a:spcBef>
                  <a:spcPct val="20000"/>
                </a:spcBef>
                <a:spcAft>
                  <a:spcPct val="0"/>
                </a:spcAft>
                <a:buSzPct val="80000"/>
                <a:buBlip>
                  <a:blip r:embed="rId8"/>
                </a:buBlip>
                <a:defRPr sz="2000">
                  <a:solidFill>
                    <a:srgbClr val="055685"/>
                  </a:solidFill>
                  <a:latin typeface="+mn-lt"/>
                </a:defRPr>
              </a:lvl5pPr>
              <a:lvl6pPr marL="2514600" indent="-228600" algn="l" rtl="0" fontAlgn="base">
                <a:spcBef>
                  <a:spcPct val="20000"/>
                </a:spcBef>
                <a:spcAft>
                  <a:spcPct val="0"/>
                </a:spcAft>
                <a:buSzPct val="80000"/>
                <a:buBlip>
                  <a:blip r:embed="rId8"/>
                </a:buBlip>
                <a:defRPr sz="2000">
                  <a:solidFill>
                    <a:srgbClr val="055685"/>
                  </a:solidFill>
                  <a:latin typeface="+mn-lt"/>
                </a:defRPr>
              </a:lvl6pPr>
              <a:lvl7pPr marL="2971800" indent="-228600" algn="l" rtl="0" fontAlgn="base">
                <a:spcBef>
                  <a:spcPct val="20000"/>
                </a:spcBef>
                <a:spcAft>
                  <a:spcPct val="0"/>
                </a:spcAft>
                <a:buSzPct val="80000"/>
                <a:buBlip>
                  <a:blip r:embed="rId8"/>
                </a:buBlip>
                <a:defRPr sz="2000">
                  <a:solidFill>
                    <a:srgbClr val="055685"/>
                  </a:solidFill>
                  <a:latin typeface="+mn-lt"/>
                </a:defRPr>
              </a:lvl7pPr>
              <a:lvl8pPr marL="3429000" indent="-228600" algn="l" rtl="0" fontAlgn="base">
                <a:spcBef>
                  <a:spcPct val="20000"/>
                </a:spcBef>
                <a:spcAft>
                  <a:spcPct val="0"/>
                </a:spcAft>
                <a:buSzPct val="80000"/>
                <a:buBlip>
                  <a:blip r:embed="rId8"/>
                </a:buBlip>
                <a:defRPr sz="2000">
                  <a:solidFill>
                    <a:srgbClr val="055685"/>
                  </a:solidFill>
                  <a:latin typeface="+mn-lt"/>
                </a:defRPr>
              </a:lvl8pPr>
              <a:lvl9pPr marL="3886200" indent="-228600" algn="l" rtl="0" fontAlgn="base">
                <a:spcBef>
                  <a:spcPct val="20000"/>
                </a:spcBef>
                <a:spcAft>
                  <a:spcPct val="0"/>
                </a:spcAft>
                <a:buSzPct val="80000"/>
                <a:buBlip>
                  <a:blip r:embed="rId8"/>
                </a:buBlip>
                <a:defRPr sz="2000">
                  <a:solidFill>
                    <a:srgbClr val="055685"/>
                  </a:solidFill>
                  <a:latin typeface="+mn-lt"/>
                </a:defRPr>
              </a:lvl9pPr>
            </a:lstStyle>
            <a:p>
              <a:pPr marL="0" indent="0" algn="ctr" eaLnBrk="1" hangingPunct="1">
                <a:spcBef>
                  <a:spcPts val="0"/>
                </a:spcBef>
                <a:buNone/>
              </a:pPr>
              <a:r>
                <a:rPr lang="en-GB" altLang="en-US" sz="1200" kern="0" dirty="0">
                  <a:sym typeface="Symbol" panose="05050102010706020507" pitchFamily="18" charset="2"/>
                </a:rPr>
                <a:t>Privately built with MTOM&lt;250g</a:t>
              </a:r>
              <a:endParaRPr lang="en-GB" altLang="en-US" sz="1200" b="1" u="sng" kern="0" dirty="0">
                <a:sym typeface="Symbol" panose="05050102010706020507" pitchFamily="18" charset="2"/>
              </a:endParaRPr>
            </a:p>
          </p:txBody>
        </p:sp>
        <p:pic>
          <p:nvPicPr>
            <p:cNvPr id="23" name="Picture 22"/>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1804778" y="995501"/>
              <a:ext cx="755000" cy="540000"/>
            </a:xfrm>
            <a:prstGeom prst="rect">
              <a:avLst/>
            </a:prstGeom>
          </p:spPr>
        </p:pic>
      </p:grpSp>
      <p:sp>
        <p:nvSpPr>
          <p:cNvPr id="39" name="Content Placeholder 2"/>
          <p:cNvSpPr txBox="1">
            <a:spLocks/>
          </p:cNvSpPr>
          <p:nvPr/>
        </p:nvSpPr>
        <p:spPr bwMode="auto">
          <a:xfrm>
            <a:off x="2230799" y="2109526"/>
            <a:ext cx="5339581" cy="7259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68580" tIns="34290" rIns="68580" bIns="34290" numCol="1" anchor="t" anchorCtr="0" compatLnSpc="1">
            <a:prstTxWarp prst="textNoShape">
              <a:avLst/>
            </a:prstTxWarp>
          </a:bodyPr>
          <a:lstStyle>
            <a:lvl1pPr marL="342900" indent="-342900" algn="l" rtl="0" eaLnBrk="0" fontAlgn="base" hangingPunct="0">
              <a:spcBef>
                <a:spcPct val="20000"/>
              </a:spcBef>
              <a:spcAft>
                <a:spcPct val="0"/>
              </a:spcAft>
              <a:buSzPct val="80000"/>
              <a:buFont typeface="Arial" panose="020B0604020202020204" pitchFamily="34" charset="0"/>
              <a:buChar char="•"/>
              <a:defRPr sz="2400">
                <a:solidFill>
                  <a:srgbClr val="055685"/>
                </a:solidFill>
                <a:latin typeface="+mn-lt"/>
                <a:ea typeface="+mn-ea"/>
                <a:cs typeface="+mn-cs"/>
              </a:defRPr>
            </a:lvl1pPr>
            <a:lvl2pPr marL="742950" indent="-285750" algn="l" rtl="0" eaLnBrk="0" fontAlgn="base" hangingPunct="0">
              <a:spcBef>
                <a:spcPct val="20000"/>
              </a:spcBef>
              <a:spcAft>
                <a:spcPct val="0"/>
              </a:spcAft>
              <a:buSzPct val="80000"/>
              <a:buFont typeface="Arial" panose="020B0604020202020204" pitchFamily="34" charset="0"/>
              <a:buChar char="•"/>
              <a:defRPr sz="2000">
                <a:solidFill>
                  <a:srgbClr val="055685"/>
                </a:solidFill>
                <a:latin typeface="+mn-lt"/>
              </a:defRPr>
            </a:lvl2pPr>
            <a:lvl3pPr marL="1143000" indent="-228600" algn="l" rtl="0" eaLnBrk="0" fontAlgn="base" hangingPunct="0">
              <a:spcBef>
                <a:spcPct val="20000"/>
              </a:spcBef>
              <a:spcAft>
                <a:spcPct val="0"/>
              </a:spcAft>
              <a:buSzPct val="80000"/>
              <a:buFont typeface="Arial" panose="020B0604020202020204" pitchFamily="34" charset="0"/>
              <a:buChar char="•"/>
              <a:defRPr sz="1800">
                <a:solidFill>
                  <a:srgbClr val="055685"/>
                </a:solidFill>
                <a:latin typeface="+mn-lt"/>
              </a:defRPr>
            </a:lvl3pPr>
            <a:lvl4pPr marL="1600200" indent="-228600" algn="l" rtl="0" eaLnBrk="0" fontAlgn="base" hangingPunct="0">
              <a:spcBef>
                <a:spcPct val="20000"/>
              </a:spcBef>
              <a:spcAft>
                <a:spcPct val="0"/>
              </a:spcAft>
              <a:buSzPct val="80000"/>
              <a:buFont typeface="Arial" panose="020B0604020202020204" pitchFamily="34" charset="0"/>
              <a:buChar char="•"/>
              <a:defRPr sz="1600">
                <a:solidFill>
                  <a:srgbClr val="055685"/>
                </a:solidFill>
                <a:latin typeface="+mn-lt"/>
              </a:defRPr>
            </a:lvl4pPr>
            <a:lvl5pPr marL="2057400" indent="-228600" algn="l" rtl="0" eaLnBrk="0" fontAlgn="base" hangingPunct="0">
              <a:spcBef>
                <a:spcPct val="20000"/>
              </a:spcBef>
              <a:spcAft>
                <a:spcPct val="0"/>
              </a:spcAft>
              <a:buSzPct val="80000"/>
              <a:buFont typeface="Arial" panose="020B0604020202020204" pitchFamily="34" charset="0"/>
              <a:buChar char="•"/>
              <a:defRPr sz="1600">
                <a:solidFill>
                  <a:srgbClr val="055685"/>
                </a:solidFill>
                <a:latin typeface="+mn-lt"/>
              </a:defRPr>
            </a:lvl5pPr>
            <a:lvl6pPr marL="2514600" indent="-228600" algn="l" rtl="0" fontAlgn="base">
              <a:spcBef>
                <a:spcPct val="20000"/>
              </a:spcBef>
              <a:spcAft>
                <a:spcPct val="0"/>
              </a:spcAft>
              <a:buSzPct val="80000"/>
              <a:buBlip>
                <a:blip r:embed="rId8"/>
              </a:buBlip>
              <a:defRPr sz="2000">
                <a:solidFill>
                  <a:srgbClr val="055685"/>
                </a:solidFill>
                <a:latin typeface="+mn-lt"/>
              </a:defRPr>
            </a:lvl6pPr>
            <a:lvl7pPr marL="2971800" indent="-228600" algn="l" rtl="0" fontAlgn="base">
              <a:spcBef>
                <a:spcPct val="20000"/>
              </a:spcBef>
              <a:spcAft>
                <a:spcPct val="0"/>
              </a:spcAft>
              <a:buSzPct val="80000"/>
              <a:buBlip>
                <a:blip r:embed="rId8"/>
              </a:buBlip>
              <a:defRPr sz="2000">
                <a:solidFill>
                  <a:srgbClr val="055685"/>
                </a:solidFill>
                <a:latin typeface="+mn-lt"/>
              </a:defRPr>
            </a:lvl7pPr>
            <a:lvl8pPr marL="3429000" indent="-228600" algn="l" rtl="0" fontAlgn="base">
              <a:spcBef>
                <a:spcPct val="20000"/>
              </a:spcBef>
              <a:spcAft>
                <a:spcPct val="0"/>
              </a:spcAft>
              <a:buSzPct val="80000"/>
              <a:buBlip>
                <a:blip r:embed="rId8"/>
              </a:buBlip>
              <a:defRPr sz="2000">
                <a:solidFill>
                  <a:srgbClr val="055685"/>
                </a:solidFill>
                <a:latin typeface="+mn-lt"/>
              </a:defRPr>
            </a:lvl8pPr>
            <a:lvl9pPr marL="3886200" indent="-228600" algn="l" rtl="0" fontAlgn="base">
              <a:spcBef>
                <a:spcPct val="20000"/>
              </a:spcBef>
              <a:spcAft>
                <a:spcPct val="0"/>
              </a:spcAft>
              <a:buSzPct val="80000"/>
              <a:buBlip>
                <a:blip r:embed="rId8"/>
              </a:buBlip>
              <a:defRPr sz="2000">
                <a:solidFill>
                  <a:srgbClr val="055685"/>
                </a:solidFill>
                <a:latin typeface="+mn-lt"/>
              </a:defRPr>
            </a:lvl9pPr>
          </a:lstStyle>
          <a:p>
            <a:pPr>
              <a:spcBef>
                <a:spcPts val="900"/>
              </a:spcBef>
            </a:pPr>
            <a:r>
              <a:rPr lang="en-GB" sz="1800" dirty="0"/>
              <a:t>Familiarisation </a:t>
            </a:r>
            <a:r>
              <a:rPr lang="en-GB" sz="1800" kern="0" dirty="0"/>
              <a:t>with the manufacturer’s instructions</a:t>
            </a:r>
          </a:p>
          <a:p>
            <a:pPr>
              <a:spcBef>
                <a:spcPts val="900"/>
              </a:spcBef>
            </a:pPr>
            <a:r>
              <a:rPr lang="en-GB" sz="1800" kern="0" dirty="0"/>
              <a:t>Complete the online training</a:t>
            </a:r>
          </a:p>
          <a:p>
            <a:pPr>
              <a:spcBef>
                <a:spcPts val="900"/>
              </a:spcBef>
            </a:pPr>
            <a:r>
              <a:rPr lang="en-GB" sz="1800" kern="0" dirty="0"/>
              <a:t>Pass the online test</a:t>
            </a:r>
          </a:p>
          <a:p>
            <a:pPr>
              <a:spcBef>
                <a:spcPts val="900"/>
              </a:spcBef>
            </a:pPr>
            <a:endParaRPr lang="en-GB" sz="1800" kern="0" dirty="0"/>
          </a:p>
        </p:txBody>
      </p:sp>
      <p:grpSp>
        <p:nvGrpSpPr>
          <p:cNvPr id="7" name="Group 6"/>
          <p:cNvGrpSpPr/>
          <p:nvPr/>
        </p:nvGrpSpPr>
        <p:grpSpPr>
          <a:xfrm>
            <a:off x="488119" y="1828150"/>
            <a:ext cx="1394642" cy="2160256"/>
            <a:chOff x="1399630" y="2517729"/>
            <a:chExt cx="1394642" cy="2160256"/>
          </a:xfrm>
        </p:grpSpPr>
        <p:pic>
          <p:nvPicPr>
            <p:cNvPr id="29" name="Picture 2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399630" y="3284606"/>
              <a:ext cx="253460" cy="181043"/>
            </a:xfrm>
            <a:prstGeom prst="rect">
              <a:avLst/>
            </a:prstGeom>
          </p:spPr>
        </p:pic>
        <p:pic>
          <p:nvPicPr>
            <p:cNvPr id="24" name="Picture 23"/>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1804778" y="2517729"/>
              <a:ext cx="741273" cy="540000"/>
            </a:xfrm>
            <a:prstGeom prst="rect">
              <a:avLst/>
            </a:prstGeom>
          </p:spPr>
        </p:pic>
        <p:pic>
          <p:nvPicPr>
            <p:cNvPr id="7169" name="Picture 7168"/>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1807277" y="3092118"/>
              <a:ext cx="750000" cy="540000"/>
            </a:xfrm>
            <a:prstGeom prst="rect">
              <a:avLst/>
            </a:prstGeom>
          </p:spPr>
        </p:pic>
        <p:pic>
          <p:nvPicPr>
            <p:cNvPr id="7171" name="Picture 7170"/>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1804778" y="3661922"/>
              <a:ext cx="762056" cy="540000"/>
            </a:xfrm>
            <a:prstGeom prst="rect">
              <a:avLst/>
            </a:prstGeom>
          </p:spPr>
        </p:pic>
        <p:sp>
          <p:nvSpPr>
            <p:cNvPr id="40" name="Rectangle 3"/>
            <p:cNvSpPr txBox="1">
              <a:spLocks noChangeArrowheads="1"/>
            </p:cNvSpPr>
            <p:nvPr/>
          </p:nvSpPr>
          <p:spPr bwMode="auto">
            <a:xfrm>
              <a:off x="1547665" y="4236312"/>
              <a:ext cx="1246607" cy="441673"/>
            </a:xfrm>
            <a:prstGeom prst="rect">
              <a:avLst/>
            </a:prstGeom>
            <a:solidFill>
              <a:srgbClr val="FFFF00"/>
            </a:solidFill>
            <a:ln w="9525">
              <a:solidFill>
                <a:schemeClr val="tx1"/>
              </a:solidFill>
              <a:miter lim="800000"/>
              <a:headEnd/>
              <a:tailEnd/>
            </a:ln>
            <a:effectLst/>
            <a:extLst/>
          </p:spPr>
          <p:txBody>
            <a:bodyPr vert="horz" wrap="square" lIns="51435" tIns="25718" rIns="51435" bIns="25718" numCol="1" anchor="t" anchorCtr="0" compatLnSpc="1">
              <a:prstTxWarp prst="textNoShape">
                <a:avLst/>
              </a:prstTxWarp>
            </a:bodyPr>
            <a:lstStyle>
              <a:lvl1pPr marL="342900" indent="-342900" algn="l" rtl="0" eaLnBrk="0" fontAlgn="base" hangingPunct="0">
                <a:spcBef>
                  <a:spcPct val="20000"/>
                </a:spcBef>
                <a:spcAft>
                  <a:spcPct val="0"/>
                </a:spcAft>
                <a:buSzPct val="80000"/>
                <a:buBlip>
                  <a:blip r:embed="rId4"/>
                </a:buBlip>
                <a:defRPr sz="3200">
                  <a:solidFill>
                    <a:srgbClr val="055685"/>
                  </a:solidFill>
                  <a:latin typeface="+mn-lt"/>
                  <a:ea typeface="+mn-ea"/>
                  <a:cs typeface="+mn-cs"/>
                </a:defRPr>
              </a:lvl1pPr>
              <a:lvl2pPr marL="742950" indent="-285750" algn="l" rtl="0" eaLnBrk="0" fontAlgn="base" hangingPunct="0">
                <a:spcBef>
                  <a:spcPct val="20000"/>
                </a:spcBef>
                <a:spcAft>
                  <a:spcPct val="0"/>
                </a:spcAft>
                <a:buSzPct val="80000"/>
                <a:buBlip>
                  <a:blip r:embed="rId5"/>
                </a:buBlip>
                <a:defRPr sz="2800">
                  <a:solidFill>
                    <a:srgbClr val="055685"/>
                  </a:solidFill>
                  <a:latin typeface="+mn-lt"/>
                </a:defRPr>
              </a:lvl2pPr>
              <a:lvl3pPr marL="1143000" indent="-228600" algn="l" rtl="0" eaLnBrk="0" fontAlgn="base" hangingPunct="0">
                <a:spcBef>
                  <a:spcPct val="20000"/>
                </a:spcBef>
                <a:spcAft>
                  <a:spcPct val="0"/>
                </a:spcAft>
                <a:buSzPct val="80000"/>
                <a:buBlip>
                  <a:blip r:embed="rId6"/>
                </a:buBlip>
                <a:defRPr sz="2400">
                  <a:solidFill>
                    <a:srgbClr val="055685"/>
                  </a:solidFill>
                  <a:latin typeface="+mn-lt"/>
                </a:defRPr>
              </a:lvl3pPr>
              <a:lvl4pPr marL="1600200" indent="-228600" algn="l" rtl="0" eaLnBrk="0" fontAlgn="base" hangingPunct="0">
                <a:spcBef>
                  <a:spcPct val="20000"/>
                </a:spcBef>
                <a:spcAft>
                  <a:spcPct val="0"/>
                </a:spcAft>
                <a:buSzPct val="80000"/>
                <a:buBlip>
                  <a:blip r:embed="rId7"/>
                </a:buBlip>
                <a:defRPr sz="2000">
                  <a:solidFill>
                    <a:srgbClr val="055685"/>
                  </a:solidFill>
                  <a:latin typeface="+mn-lt"/>
                </a:defRPr>
              </a:lvl4pPr>
              <a:lvl5pPr marL="2057400" indent="-228600" algn="l" rtl="0" eaLnBrk="0" fontAlgn="base" hangingPunct="0">
                <a:spcBef>
                  <a:spcPct val="20000"/>
                </a:spcBef>
                <a:spcAft>
                  <a:spcPct val="0"/>
                </a:spcAft>
                <a:buSzPct val="80000"/>
                <a:buBlip>
                  <a:blip r:embed="rId8"/>
                </a:buBlip>
                <a:defRPr sz="2000">
                  <a:solidFill>
                    <a:srgbClr val="055685"/>
                  </a:solidFill>
                  <a:latin typeface="+mn-lt"/>
                </a:defRPr>
              </a:lvl5pPr>
              <a:lvl6pPr marL="2514600" indent="-228600" algn="l" rtl="0" fontAlgn="base">
                <a:spcBef>
                  <a:spcPct val="20000"/>
                </a:spcBef>
                <a:spcAft>
                  <a:spcPct val="0"/>
                </a:spcAft>
                <a:buSzPct val="80000"/>
                <a:buBlip>
                  <a:blip r:embed="rId8"/>
                </a:buBlip>
                <a:defRPr sz="2000">
                  <a:solidFill>
                    <a:srgbClr val="055685"/>
                  </a:solidFill>
                  <a:latin typeface="+mn-lt"/>
                </a:defRPr>
              </a:lvl6pPr>
              <a:lvl7pPr marL="2971800" indent="-228600" algn="l" rtl="0" fontAlgn="base">
                <a:spcBef>
                  <a:spcPct val="20000"/>
                </a:spcBef>
                <a:spcAft>
                  <a:spcPct val="0"/>
                </a:spcAft>
                <a:buSzPct val="80000"/>
                <a:buBlip>
                  <a:blip r:embed="rId8"/>
                </a:buBlip>
                <a:defRPr sz="2000">
                  <a:solidFill>
                    <a:srgbClr val="055685"/>
                  </a:solidFill>
                  <a:latin typeface="+mn-lt"/>
                </a:defRPr>
              </a:lvl7pPr>
              <a:lvl8pPr marL="3429000" indent="-228600" algn="l" rtl="0" fontAlgn="base">
                <a:spcBef>
                  <a:spcPct val="20000"/>
                </a:spcBef>
                <a:spcAft>
                  <a:spcPct val="0"/>
                </a:spcAft>
                <a:buSzPct val="80000"/>
                <a:buBlip>
                  <a:blip r:embed="rId8"/>
                </a:buBlip>
                <a:defRPr sz="2000">
                  <a:solidFill>
                    <a:srgbClr val="055685"/>
                  </a:solidFill>
                  <a:latin typeface="+mn-lt"/>
                </a:defRPr>
              </a:lvl8pPr>
              <a:lvl9pPr marL="3886200" indent="-228600" algn="l" rtl="0" fontAlgn="base">
                <a:spcBef>
                  <a:spcPct val="20000"/>
                </a:spcBef>
                <a:spcAft>
                  <a:spcPct val="0"/>
                </a:spcAft>
                <a:buSzPct val="80000"/>
                <a:buBlip>
                  <a:blip r:embed="rId8"/>
                </a:buBlip>
                <a:defRPr sz="2000">
                  <a:solidFill>
                    <a:srgbClr val="055685"/>
                  </a:solidFill>
                  <a:latin typeface="+mn-lt"/>
                </a:defRPr>
              </a:lvl9pPr>
            </a:lstStyle>
            <a:p>
              <a:pPr marL="0" indent="0" algn="ctr" eaLnBrk="1" hangingPunct="1">
                <a:spcBef>
                  <a:spcPts val="0"/>
                </a:spcBef>
                <a:buNone/>
              </a:pPr>
              <a:r>
                <a:rPr lang="en-GB" altLang="en-US" sz="1200" kern="0" dirty="0">
                  <a:sym typeface="Symbol" panose="05050102010706020507" pitchFamily="18" charset="2"/>
                </a:rPr>
                <a:t>Privately built with MTOM&lt;25kg</a:t>
              </a:r>
              <a:endParaRPr lang="en-GB" altLang="en-US" sz="1200" b="1" u="sng" kern="0" dirty="0">
                <a:sym typeface="Symbol" panose="05050102010706020507" pitchFamily="18" charset="2"/>
              </a:endParaRPr>
            </a:p>
          </p:txBody>
        </p:sp>
      </p:grpSp>
      <p:pic>
        <p:nvPicPr>
          <p:cNvPr id="1028" name="Picture 4" descr="Image result for reading instructions"/>
          <p:cNvPicPr>
            <a:picLocks noChangeAspect="1" noChangeArrowheads="1"/>
          </p:cNvPicPr>
          <p:nvPr/>
        </p:nvPicPr>
        <p:blipFill rotWithShape="1">
          <a:blip r:embed="rId13" cstate="print">
            <a:extLst>
              <a:ext uri="{28A0092B-C50C-407E-A947-70E740481C1C}">
                <a14:useLocalDpi xmlns:a14="http://schemas.microsoft.com/office/drawing/2010/main" val="0"/>
              </a:ext>
            </a:extLst>
          </a:blip>
          <a:srcRect/>
          <a:stretch/>
        </p:blipFill>
        <p:spPr bwMode="auto">
          <a:xfrm>
            <a:off x="7508634" y="2145460"/>
            <a:ext cx="1404155" cy="1080175"/>
          </a:xfrm>
          <a:prstGeom prst="rect">
            <a:avLst/>
          </a:prstGeom>
          <a:noFill/>
          <a:extLst>
            <a:ext uri="{909E8E84-426E-40DD-AFC4-6F175D3DCCD1}">
              <a14:hiddenFill xmlns:a14="http://schemas.microsoft.com/office/drawing/2010/main">
                <a:solidFill>
                  <a:srgbClr val="FFFFFF"/>
                </a:solidFill>
              </a14:hiddenFill>
            </a:ext>
          </a:extLst>
        </p:spPr>
      </p:pic>
      <p:sp>
        <p:nvSpPr>
          <p:cNvPr id="19" name="Content Placeholder 2"/>
          <p:cNvSpPr txBox="1">
            <a:spLocks/>
          </p:cNvSpPr>
          <p:nvPr/>
        </p:nvSpPr>
        <p:spPr bwMode="auto">
          <a:xfrm>
            <a:off x="2230800" y="942317"/>
            <a:ext cx="5386872" cy="7259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68580" tIns="34290" rIns="68580" bIns="34290" numCol="1" anchor="t" anchorCtr="0" compatLnSpc="1">
            <a:prstTxWarp prst="textNoShape">
              <a:avLst/>
            </a:prstTxWarp>
          </a:bodyPr>
          <a:lstStyle>
            <a:lvl1pPr marL="342900" indent="-342900" algn="l" rtl="0" eaLnBrk="0" fontAlgn="base" hangingPunct="0">
              <a:spcBef>
                <a:spcPct val="20000"/>
              </a:spcBef>
              <a:spcAft>
                <a:spcPct val="0"/>
              </a:spcAft>
              <a:buSzPct val="80000"/>
              <a:buFont typeface="Arial" panose="020B0604020202020204" pitchFamily="34" charset="0"/>
              <a:buChar char="•"/>
              <a:defRPr sz="2400">
                <a:solidFill>
                  <a:srgbClr val="055685"/>
                </a:solidFill>
                <a:latin typeface="+mn-lt"/>
                <a:ea typeface="+mn-ea"/>
                <a:cs typeface="+mn-cs"/>
              </a:defRPr>
            </a:lvl1pPr>
            <a:lvl2pPr marL="742950" indent="-285750" algn="l" rtl="0" eaLnBrk="0" fontAlgn="base" hangingPunct="0">
              <a:spcBef>
                <a:spcPct val="20000"/>
              </a:spcBef>
              <a:spcAft>
                <a:spcPct val="0"/>
              </a:spcAft>
              <a:buSzPct val="80000"/>
              <a:buFont typeface="Arial" panose="020B0604020202020204" pitchFamily="34" charset="0"/>
              <a:buChar char="•"/>
              <a:defRPr sz="2000">
                <a:solidFill>
                  <a:srgbClr val="055685"/>
                </a:solidFill>
                <a:latin typeface="+mn-lt"/>
              </a:defRPr>
            </a:lvl2pPr>
            <a:lvl3pPr marL="1143000" indent="-228600" algn="l" rtl="0" eaLnBrk="0" fontAlgn="base" hangingPunct="0">
              <a:spcBef>
                <a:spcPct val="20000"/>
              </a:spcBef>
              <a:spcAft>
                <a:spcPct val="0"/>
              </a:spcAft>
              <a:buSzPct val="80000"/>
              <a:buFont typeface="Arial" panose="020B0604020202020204" pitchFamily="34" charset="0"/>
              <a:buChar char="•"/>
              <a:defRPr sz="1800">
                <a:solidFill>
                  <a:srgbClr val="055685"/>
                </a:solidFill>
                <a:latin typeface="+mn-lt"/>
              </a:defRPr>
            </a:lvl3pPr>
            <a:lvl4pPr marL="1600200" indent="-228600" algn="l" rtl="0" eaLnBrk="0" fontAlgn="base" hangingPunct="0">
              <a:spcBef>
                <a:spcPct val="20000"/>
              </a:spcBef>
              <a:spcAft>
                <a:spcPct val="0"/>
              </a:spcAft>
              <a:buSzPct val="80000"/>
              <a:buFont typeface="Arial" panose="020B0604020202020204" pitchFamily="34" charset="0"/>
              <a:buChar char="•"/>
              <a:defRPr sz="1600">
                <a:solidFill>
                  <a:srgbClr val="055685"/>
                </a:solidFill>
                <a:latin typeface="+mn-lt"/>
              </a:defRPr>
            </a:lvl4pPr>
            <a:lvl5pPr marL="2057400" indent="-228600" algn="l" rtl="0" eaLnBrk="0" fontAlgn="base" hangingPunct="0">
              <a:spcBef>
                <a:spcPct val="20000"/>
              </a:spcBef>
              <a:spcAft>
                <a:spcPct val="0"/>
              </a:spcAft>
              <a:buSzPct val="80000"/>
              <a:buFont typeface="Arial" panose="020B0604020202020204" pitchFamily="34" charset="0"/>
              <a:buChar char="•"/>
              <a:defRPr sz="1600">
                <a:solidFill>
                  <a:srgbClr val="055685"/>
                </a:solidFill>
                <a:latin typeface="+mn-lt"/>
              </a:defRPr>
            </a:lvl5pPr>
            <a:lvl6pPr marL="2514600" indent="-228600" algn="l" rtl="0" fontAlgn="base">
              <a:spcBef>
                <a:spcPct val="20000"/>
              </a:spcBef>
              <a:spcAft>
                <a:spcPct val="0"/>
              </a:spcAft>
              <a:buSzPct val="80000"/>
              <a:buBlip>
                <a:blip r:embed="rId8"/>
              </a:buBlip>
              <a:defRPr sz="2000">
                <a:solidFill>
                  <a:srgbClr val="055685"/>
                </a:solidFill>
                <a:latin typeface="+mn-lt"/>
              </a:defRPr>
            </a:lvl6pPr>
            <a:lvl7pPr marL="2971800" indent="-228600" algn="l" rtl="0" fontAlgn="base">
              <a:spcBef>
                <a:spcPct val="20000"/>
              </a:spcBef>
              <a:spcAft>
                <a:spcPct val="0"/>
              </a:spcAft>
              <a:buSzPct val="80000"/>
              <a:buBlip>
                <a:blip r:embed="rId8"/>
              </a:buBlip>
              <a:defRPr sz="2000">
                <a:solidFill>
                  <a:srgbClr val="055685"/>
                </a:solidFill>
                <a:latin typeface="+mn-lt"/>
              </a:defRPr>
            </a:lvl7pPr>
            <a:lvl8pPr marL="3429000" indent="-228600" algn="l" rtl="0" fontAlgn="base">
              <a:spcBef>
                <a:spcPct val="20000"/>
              </a:spcBef>
              <a:spcAft>
                <a:spcPct val="0"/>
              </a:spcAft>
              <a:buSzPct val="80000"/>
              <a:buBlip>
                <a:blip r:embed="rId8"/>
              </a:buBlip>
              <a:defRPr sz="2000">
                <a:solidFill>
                  <a:srgbClr val="055685"/>
                </a:solidFill>
                <a:latin typeface="+mn-lt"/>
              </a:defRPr>
            </a:lvl8pPr>
            <a:lvl9pPr marL="3886200" indent="-228600" algn="l" rtl="0" fontAlgn="base">
              <a:spcBef>
                <a:spcPct val="20000"/>
              </a:spcBef>
              <a:spcAft>
                <a:spcPct val="0"/>
              </a:spcAft>
              <a:buSzPct val="80000"/>
              <a:buBlip>
                <a:blip r:embed="rId8"/>
              </a:buBlip>
              <a:defRPr sz="2000">
                <a:solidFill>
                  <a:srgbClr val="055685"/>
                </a:solidFill>
                <a:latin typeface="+mn-lt"/>
              </a:defRPr>
            </a:lvl9pPr>
          </a:lstStyle>
          <a:p>
            <a:pPr>
              <a:spcBef>
                <a:spcPts val="900"/>
              </a:spcBef>
            </a:pPr>
            <a:r>
              <a:rPr lang="en-GB" sz="1800" dirty="0"/>
              <a:t>Familiarisation </a:t>
            </a:r>
            <a:r>
              <a:rPr lang="en-GB" sz="1800" kern="0" dirty="0"/>
              <a:t>with the manufacturer’s </a:t>
            </a:r>
            <a:r>
              <a:rPr lang="en-GB" sz="1800" kern="0" dirty="0" smtClean="0"/>
              <a:t>instructions</a:t>
            </a:r>
            <a:endParaRPr lang="en-GB" sz="1800" kern="0" dirty="0"/>
          </a:p>
        </p:txBody>
      </p:sp>
      <p:pic>
        <p:nvPicPr>
          <p:cNvPr id="20" name="Picture 19"/>
          <p:cNvPicPr>
            <a:picLocks noChangeAspect="1"/>
          </p:cNvPicPr>
          <p:nvPr/>
        </p:nvPicPr>
        <p:blipFill>
          <a:blip r:embed="rId14"/>
          <a:stretch>
            <a:fillRect/>
          </a:stretch>
        </p:blipFill>
        <p:spPr>
          <a:xfrm>
            <a:off x="2932599" y="3679392"/>
            <a:ext cx="2430617" cy="1370803"/>
          </a:xfrm>
          <a:prstGeom prst="rect">
            <a:avLst/>
          </a:prstGeom>
        </p:spPr>
      </p:pic>
      <p:sp>
        <p:nvSpPr>
          <p:cNvPr id="21" name="Rectangle 20"/>
          <p:cNvSpPr/>
          <p:nvPr/>
        </p:nvSpPr>
        <p:spPr>
          <a:xfrm>
            <a:off x="5363216" y="3852243"/>
            <a:ext cx="3797189" cy="646331"/>
          </a:xfrm>
          <a:prstGeom prst="rect">
            <a:avLst/>
          </a:prstGeom>
        </p:spPr>
        <p:txBody>
          <a:bodyPr wrap="square">
            <a:spAutoFit/>
          </a:bodyPr>
          <a:lstStyle/>
          <a:p>
            <a:pPr marL="0" lvl="5"/>
            <a:r>
              <a:rPr lang="en-GB" kern="0" dirty="0">
                <a:solidFill>
                  <a:srgbClr val="055685"/>
                </a:solidFill>
              </a:rPr>
              <a:t>After </a:t>
            </a:r>
            <a:r>
              <a:rPr lang="en-GB" kern="0" dirty="0" smtClean="0">
                <a:solidFill>
                  <a:srgbClr val="055685"/>
                </a:solidFill>
              </a:rPr>
              <a:t>passing </a:t>
            </a:r>
            <a:r>
              <a:rPr lang="en-GB" kern="0" dirty="0">
                <a:solidFill>
                  <a:srgbClr val="055685"/>
                </a:solidFill>
              </a:rPr>
              <a:t>the </a:t>
            </a:r>
            <a:r>
              <a:rPr lang="en-GB" kern="0" dirty="0" smtClean="0">
                <a:solidFill>
                  <a:srgbClr val="055685"/>
                </a:solidFill>
              </a:rPr>
              <a:t>examination</a:t>
            </a:r>
            <a:r>
              <a:rPr lang="en-GB" kern="0" dirty="0">
                <a:solidFill>
                  <a:srgbClr val="055685"/>
                </a:solidFill>
              </a:rPr>
              <a:t>, the MS </a:t>
            </a:r>
            <a:r>
              <a:rPr lang="en-GB" kern="0" dirty="0" smtClean="0">
                <a:solidFill>
                  <a:srgbClr val="055685"/>
                </a:solidFill>
              </a:rPr>
              <a:t>issues the proof </a:t>
            </a:r>
            <a:r>
              <a:rPr lang="en-GB" kern="0" dirty="0">
                <a:solidFill>
                  <a:srgbClr val="055685"/>
                </a:solidFill>
              </a:rPr>
              <a:t>to the remote </a:t>
            </a:r>
            <a:r>
              <a:rPr lang="en-GB" kern="0" dirty="0" smtClean="0">
                <a:solidFill>
                  <a:srgbClr val="055685"/>
                </a:solidFill>
              </a:rPr>
              <a:t>pilot </a:t>
            </a:r>
            <a:endParaRPr lang="en-GB" kern="0" dirty="0">
              <a:solidFill>
                <a:srgbClr val="055685"/>
              </a:solidFill>
            </a:endParaRPr>
          </a:p>
        </p:txBody>
      </p:sp>
      <p:sp>
        <p:nvSpPr>
          <p:cNvPr id="22" name="Rectangle 21"/>
          <p:cNvSpPr/>
          <p:nvPr/>
        </p:nvSpPr>
        <p:spPr>
          <a:xfrm>
            <a:off x="530445" y="4337321"/>
            <a:ext cx="2208189" cy="523220"/>
          </a:xfrm>
          <a:prstGeom prst="rect">
            <a:avLst/>
          </a:prstGeom>
        </p:spPr>
        <p:txBody>
          <a:bodyPr wrap="square">
            <a:spAutoFit/>
          </a:bodyPr>
          <a:lstStyle/>
          <a:p>
            <a:pPr algn="r"/>
            <a:r>
              <a:rPr lang="en-GB" sz="1400" kern="0" dirty="0">
                <a:solidFill>
                  <a:srgbClr val="055685"/>
                </a:solidFill>
              </a:rPr>
              <a:t>Remote Pilot training proof of completion number</a:t>
            </a:r>
          </a:p>
        </p:txBody>
      </p:sp>
      <p:cxnSp>
        <p:nvCxnSpPr>
          <p:cNvPr id="25" name="Straight Arrow Connector 24"/>
          <p:cNvCxnSpPr>
            <a:stCxn id="22" idx="3"/>
          </p:cNvCxnSpPr>
          <p:nvPr/>
        </p:nvCxnSpPr>
        <p:spPr>
          <a:xfrm>
            <a:off x="2738634" y="4598931"/>
            <a:ext cx="218343" cy="304140"/>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spTree>
    <p:extLst>
      <p:ext uri="{BB962C8B-B14F-4D97-AF65-F5344CB8AC3E}">
        <p14:creationId xmlns:p14="http://schemas.microsoft.com/office/powerpoint/2010/main" val="397837012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39"/>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028"/>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2"/>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5"/>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20"/>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2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19" grpId="0"/>
      <p:bldP spid="21" grpId="0"/>
      <p:bldP spid="2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838039" y="1923595"/>
            <a:ext cx="4263112" cy="2841364"/>
          </a:xfrm>
          <a:prstGeom prst="rect">
            <a:avLst/>
          </a:prstGeom>
        </p:spPr>
      </p:pic>
      <p:pic>
        <p:nvPicPr>
          <p:cNvPr id="5" name="Picture 2"/>
          <p:cNvPicPr>
            <a:picLocks noChangeAspect="1" noChangeArrowheads="1"/>
          </p:cNvPicPr>
          <p:nvPr/>
        </p:nvPicPr>
        <p:blipFill>
          <a:blip r:embed="rId3" cstate="screen">
            <a:extLst>
              <a:ext uri="{28A0092B-C50C-407E-A947-70E740481C1C}">
                <a14:useLocalDpi xmlns:a14="http://schemas.microsoft.com/office/drawing/2010/main"/>
              </a:ext>
            </a:extLst>
          </a:blip>
          <a:stretch>
            <a:fillRect/>
          </a:stretch>
        </p:blipFill>
        <p:spPr bwMode="auto">
          <a:xfrm>
            <a:off x="6084" y="189003"/>
            <a:ext cx="4838438" cy="4524188"/>
          </a:xfrm>
          <a:prstGeom prst="rect">
            <a:avLst/>
          </a:prstGeom>
          <a:noFill/>
          <a:extLst>
            <a:ext uri="{909E8E84-426E-40DD-AFC4-6F175D3DCCD1}">
              <a14:hiddenFill xmlns:a14="http://schemas.microsoft.com/office/drawing/2010/main">
                <a:solidFill>
                  <a:srgbClr val="FFFFFF"/>
                </a:solidFill>
              </a14:hiddenFill>
            </a:ext>
          </a:extLst>
        </p:spPr>
      </p:pic>
      <p:grpSp>
        <p:nvGrpSpPr>
          <p:cNvPr id="2" name="Group 1"/>
          <p:cNvGrpSpPr/>
          <p:nvPr/>
        </p:nvGrpSpPr>
        <p:grpSpPr>
          <a:xfrm>
            <a:off x="5160085" y="409316"/>
            <a:ext cx="3499821" cy="1438988"/>
            <a:chOff x="141584" y="117987"/>
            <a:chExt cx="2314745" cy="907575"/>
          </a:xfrm>
        </p:grpSpPr>
        <p:sp>
          <p:nvSpPr>
            <p:cNvPr id="6" name="Rectangle 5"/>
            <p:cNvSpPr/>
            <p:nvPr/>
          </p:nvSpPr>
          <p:spPr>
            <a:xfrm>
              <a:off x="141584" y="117987"/>
              <a:ext cx="2314745" cy="907575"/>
            </a:xfrm>
            <a:prstGeom prst="rect">
              <a:avLst/>
            </a:prstGeom>
            <a:solidFill>
              <a:srgbClr val="0070C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pic>
          <p:nvPicPr>
            <p:cNvPr id="4" name="Picture 3" descr="EASA-logo_RGB_negative_300dpi.png">
              <a:hlinkClick r:id="rId4"/>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217577" y="193614"/>
              <a:ext cx="2101804" cy="724372"/>
            </a:xfrm>
            <a:prstGeom prst="rect">
              <a:avLst/>
            </a:prstGeom>
          </p:spPr>
        </p:pic>
      </p:grpSp>
      <p:sp>
        <p:nvSpPr>
          <p:cNvPr id="8" name="Rectangle 7"/>
          <p:cNvSpPr/>
          <p:nvPr/>
        </p:nvSpPr>
        <p:spPr>
          <a:xfrm>
            <a:off x="3112544" y="533384"/>
            <a:ext cx="157778" cy="263255"/>
          </a:xfrm>
          <a:prstGeom prst="rect">
            <a:avLst/>
          </a:prstGeom>
          <a:solidFill>
            <a:schemeClr val="bg1"/>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7" name="TextBox 6"/>
          <p:cNvSpPr txBox="1"/>
          <p:nvPr/>
        </p:nvSpPr>
        <p:spPr>
          <a:xfrm>
            <a:off x="3002734" y="449778"/>
            <a:ext cx="315558" cy="461665"/>
          </a:xfrm>
          <a:prstGeom prst="rect">
            <a:avLst/>
          </a:prstGeom>
          <a:noFill/>
        </p:spPr>
        <p:txBody>
          <a:bodyPr wrap="square" rtlCol="0">
            <a:spAutoFit/>
          </a:bodyPr>
          <a:lstStyle/>
          <a:p>
            <a:r>
              <a:rPr lang="en-GB" sz="2400" b="1" dirty="0" smtClean="0">
                <a:solidFill>
                  <a:srgbClr val="007FC2"/>
                </a:solidFill>
              </a:rPr>
              <a:t>7</a:t>
            </a:r>
            <a:endParaRPr lang="en-GB" sz="2400" b="1" dirty="0">
              <a:solidFill>
                <a:srgbClr val="007FC2"/>
              </a:solidFill>
            </a:endParaRPr>
          </a:p>
        </p:txBody>
      </p:sp>
    </p:spTree>
    <p:extLst>
      <p:ext uri="{BB962C8B-B14F-4D97-AF65-F5344CB8AC3E}">
        <p14:creationId xmlns:p14="http://schemas.microsoft.com/office/powerpoint/2010/main" val="2099964796"/>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6"/>
          </p:nvPr>
        </p:nvSpPr>
        <p:spPr/>
        <p:txBody>
          <a:bodyPr/>
          <a:lstStyle/>
          <a:p>
            <a:r>
              <a:rPr lang="en-GB" dirty="0"/>
              <a:t>Open category: training for remote pilot</a:t>
            </a:r>
          </a:p>
        </p:txBody>
      </p:sp>
      <p:sp>
        <p:nvSpPr>
          <p:cNvPr id="39" name="Content Placeholder 2"/>
          <p:cNvSpPr txBox="1">
            <a:spLocks/>
          </p:cNvSpPr>
          <p:nvPr/>
        </p:nvSpPr>
        <p:spPr bwMode="auto">
          <a:xfrm>
            <a:off x="2035789" y="1035554"/>
            <a:ext cx="6481592" cy="33832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68580" tIns="34290" rIns="68580" bIns="34290" numCol="1" anchor="t" anchorCtr="0" compatLnSpc="1">
            <a:prstTxWarp prst="textNoShape">
              <a:avLst/>
            </a:prstTxWarp>
          </a:bodyPr>
          <a:lstStyle>
            <a:lvl1pPr marL="342900" indent="-342900" algn="l" rtl="0" eaLnBrk="0" fontAlgn="base" hangingPunct="0">
              <a:spcBef>
                <a:spcPct val="20000"/>
              </a:spcBef>
              <a:spcAft>
                <a:spcPct val="0"/>
              </a:spcAft>
              <a:buSzPct val="80000"/>
              <a:buFont typeface="Arial" panose="020B0604020202020204" pitchFamily="34" charset="0"/>
              <a:buChar char="•"/>
              <a:defRPr sz="2400">
                <a:solidFill>
                  <a:srgbClr val="055685"/>
                </a:solidFill>
                <a:latin typeface="+mn-lt"/>
                <a:ea typeface="+mn-ea"/>
                <a:cs typeface="+mn-cs"/>
              </a:defRPr>
            </a:lvl1pPr>
            <a:lvl2pPr marL="742950" indent="-285750" algn="l" rtl="0" eaLnBrk="0" fontAlgn="base" hangingPunct="0">
              <a:spcBef>
                <a:spcPct val="20000"/>
              </a:spcBef>
              <a:spcAft>
                <a:spcPct val="0"/>
              </a:spcAft>
              <a:buSzPct val="80000"/>
              <a:buFont typeface="Arial" panose="020B0604020202020204" pitchFamily="34" charset="0"/>
              <a:buChar char="•"/>
              <a:defRPr sz="2000">
                <a:solidFill>
                  <a:srgbClr val="055685"/>
                </a:solidFill>
                <a:latin typeface="+mn-lt"/>
              </a:defRPr>
            </a:lvl2pPr>
            <a:lvl3pPr marL="1143000" indent="-228600" algn="l" rtl="0" eaLnBrk="0" fontAlgn="base" hangingPunct="0">
              <a:spcBef>
                <a:spcPct val="20000"/>
              </a:spcBef>
              <a:spcAft>
                <a:spcPct val="0"/>
              </a:spcAft>
              <a:buSzPct val="80000"/>
              <a:buFont typeface="Arial" panose="020B0604020202020204" pitchFamily="34" charset="0"/>
              <a:buChar char="•"/>
              <a:defRPr sz="1800">
                <a:solidFill>
                  <a:srgbClr val="055685"/>
                </a:solidFill>
                <a:latin typeface="+mn-lt"/>
              </a:defRPr>
            </a:lvl3pPr>
            <a:lvl4pPr marL="1600200" indent="-228600" algn="l" rtl="0" eaLnBrk="0" fontAlgn="base" hangingPunct="0">
              <a:spcBef>
                <a:spcPct val="20000"/>
              </a:spcBef>
              <a:spcAft>
                <a:spcPct val="0"/>
              </a:spcAft>
              <a:buSzPct val="80000"/>
              <a:buFont typeface="Arial" panose="020B0604020202020204" pitchFamily="34" charset="0"/>
              <a:buChar char="•"/>
              <a:defRPr sz="1600">
                <a:solidFill>
                  <a:srgbClr val="055685"/>
                </a:solidFill>
                <a:latin typeface="+mn-lt"/>
              </a:defRPr>
            </a:lvl4pPr>
            <a:lvl5pPr marL="2057400" indent="-228600" algn="l" rtl="0" eaLnBrk="0" fontAlgn="base" hangingPunct="0">
              <a:spcBef>
                <a:spcPct val="20000"/>
              </a:spcBef>
              <a:spcAft>
                <a:spcPct val="0"/>
              </a:spcAft>
              <a:buSzPct val="80000"/>
              <a:buFont typeface="Arial" panose="020B0604020202020204" pitchFamily="34" charset="0"/>
              <a:buChar char="•"/>
              <a:defRPr sz="1600">
                <a:solidFill>
                  <a:srgbClr val="055685"/>
                </a:solidFill>
                <a:latin typeface="+mn-lt"/>
              </a:defRPr>
            </a:lvl5pPr>
            <a:lvl6pPr marL="2514600" indent="-228600" algn="l" rtl="0" fontAlgn="base">
              <a:spcBef>
                <a:spcPct val="20000"/>
              </a:spcBef>
              <a:spcAft>
                <a:spcPct val="0"/>
              </a:spcAft>
              <a:buSzPct val="80000"/>
              <a:buBlip>
                <a:blip r:embed="rId2"/>
              </a:buBlip>
              <a:defRPr sz="2000">
                <a:solidFill>
                  <a:srgbClr val="055685"/>
                </a:solidFill>
                <a:latin typeface="+mn-lt"/>
              </a:defRPr>
            </a:lvl6pPr>
            <a:lvl7pPr marL="2971800" indent="-228600" algn="l" rtl="0" fontAlgn="base">
              <a:spcBef>
                <a:spcPct val="20000"/>
              </a:spcBef>
              <a:spcAft>
                <a:spcPct val="0"/>
              </a:spcAft>
              <a:buSzPct val="80000"/>
              <a:buBlip>
                <a:blip r:embed="rId2"/>
              </a:buBlip>
              <a:defRPr sz="2000">
                <a:solidFill>
                  <a:srgbClr val="055685"/>
                </a:solidFill>
                <a:latin typeface="+mn-lt"/>
              </a:defRPr>
            </a:lvl7pPr>
            <a:lvl8pPr marL="3429000" indent="-228600" algn="l" rtl="0" fontAlgn="base">
              <a:spcBef>
                <a:spcPct val="20000"/>
              </a:spcBef>
              <a:spcAft>
                <a:spcPct val="0"/>
              </a:spcAft>
              <a:buSzPct val="80000"/>
              <a:buBlip>
                <a:blip r:embed="rId2"/>
              </a:buBlip>
              <a:defRPr sz="2000">
                <a:solidFill>
                  <a:srgbClr val="055685"/>
                </a:solidFill>
                <a:latin typeface="+mn-lt"/>
              </a:defRPr>
            </a:lvl8pPr>
            <a:lvl9pPr marL="3886200" indent="-228600" algn="l" rtl="0" fontAlgn="base">
              <a:spcBef>
                <a:spcPct val="20000"/>
              </a:spcBef>
              <a:spcAft>
                <a:spcPct val="0"/>
              </a:spcAft>
              <a:buSzPct val="80000"/>
              <a:buBlip>
                <a:blip r:embed="rId2"/>
              </a:buBlip>
              <a:defRPr sz="2000">
                <a:solidFill>
                  <a:srgbClr val="055685"/>
                </a:solidFill>
                <a:latin typeface="+mn-lt"/>
              </a:defRPr>
            </a:lvl9pPr>
          </a:lstStyle>
          <a:p>
            <a:pPr>
              <a:spcBef>
                <a:spcPts val="900"/>
              </a:spcBef>
            </a:pPr>
            <a:r>
              <a:rPr lang="en-GB" sz="1800" dirty="0"/>
              <a:t>Familiarisation </a:t>
            </a:r>
            <a:r>
              <a:rPr lang="en-GB" sz="1800" kern="0" dirty="0"/>
              <a:t>with the manufacturer’s instructions</a:t>
            </a:r>
          </a:p>
          <a:p>
            <a:pPr>
              <a:spcBef>
                <a:spcPts val="900"/>
              </a:spcBef>
            </a:pPr>
            <a:r>
              <a:rPr lang="en-GB" sz="1800" kern="0" dirty="0"/>
              <a:t>Complete the online training</a:t>
            </a:r>
          </a:p>
          <a:p>
            <a:pPr>
              <a:spcBef>
                <a:spcPts val="900"/>
              </a:spcBef>
            </a:pPr>
            <a:r>
              <a:rPr lang="en-GB" sz="1800" kern="0" dirty="0"/>
              <a:t>Pass the online test</a:t>
            </a:r>
          </a:p>
          <a:p>
            <a:pPr>
              <a:spcBef>
                <a:spcPts val="900"/>
              </a:spcBef>
            </a:pPr>
            <a:r>
              <a:rPr lang="en-GB" sz="1800" kern="0" dirty="0"/>
              <a:t>Conduct a self-practical training in a “safe” area (A3 subcategory conditions)</a:t>
            </a:r>
          </a:p>
          <a:p>
            <a:pPr>
              <a:spcBef>
                <a:spcPts val="900"/>
              </a:spcBef>
            </a:pPr>
            <a:r>
              <a:rPr lang="en-GB" sz="1800" kern="0" dirty="0"/>
              <a:t>Declare completion of the practical training</a:t>
            </a:r>
          </a:p>
          <a:p>
            <a:pPr>
              <a:spcBef>
                <a:spcPts val="900"/>
              </a:spcBef>
            </a:pPr>
            <a:r>
              <a:rPr lang="en-GB" sz="1800" kern="0" dirty="0"/>
              <a:t>Pass a written test in an entity recognised by the competent authority</a:t>
            </a:r>
          </a:p>
          <a:p>
            <a:pPr>
              <a:spcBef>
                <a:spcPts val="900"/>
              </a:spcBef>
            </a:pPr>
            <a:endParaRPr lang="en-GB" sz="1800" kern="0" dirty="0"/>
          </a:p>
        </p:txBody>
      </p:sp>
      <p:grpSp>
        <p:nvGrpSpPr>
          <p:cNvPr id="6" name="Group 5"/>
          <p:cNvGrpSpPr/>
          <p:nvPr/>
        </p:nvGrpSpPr>
        <p:grpSpPr>
          <a:xfrm>
            <a:off x="484556" y="1382502"/>
            <a:ext cx="1167205" cy="540000"/>
            <a:chOff x="1244556" y="1923316"/>
            <a:chExt cx="1167205" cy="540000"/>
          </a:xfrm>
        </p:grpSpPr>
        <p:pic>
          <p:nvPicPr>
            <p:cNvPr id="29" name="Picture 28"/>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244556" y="2120389"/>
              <a:ext cx="253460" cy="181043"/>
            </a:xfrm>
            <a:prstGeom prst="rect">
              <a:avLst/>
            </a:prstGeom>
          </p:spPr>
        </p:pic>
        <p:grpSp>
          <p:nvGrpSpPr>
            <p:cNvPr id="17" name="Group 16"/>
            <p:cNvGrpSpPr/>
            <p:nvPr/>
          </p:nvGrpSpPr>
          <p:grpSpPr>
            <a:xfrm>
              <a:off x="1651761" y="1923316"/>
              <a:ext cx="760000" cy="540000"/>
              <a:chOff x="3018389" y="4161733"/>
              <a:chExt cx="1013333" cy="720000"/>
            </a:xfrm>
          </p:grpSpPr>
          <p:pic>
            <p:nvPicPr>
              <p:cNvPr id="18" name="Picture 17"/>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018389" y="4161733"/>
                <a:ext cx="1013333" cy="720000"/>
              </a:xfrm>
              <a:prstGeom prst="rect">
                <a:avLst/>
              </a:prstGeom>
            </p:spPr>
          </p:pic>
          <p:sp>
            <p:nvSpPr>
              <p:cNvPr id="19" name="Rectangle 18"/>
              <p:cNvSpPr/>
              <p:nvPr/>
            </p:nvSpPr>
            <p:spPr bwMode="auto">
              <a:xfrm>
                <a:off x="3203848" y="4771772"/>
                <a:ext cx="648072" cy="97388"/>
              </a:xfrm>
              <a:prstGeom prst="rect">
                <a:avLst/>
              </a:prstGeom>
              <a:solidFill>
                <a:srgbClr val="FDB944"/>
              </a:solidFill>
              <a:ln>
                <a:noFill/>
              </a:ln>
              <a:extLst/>
            </p:spPr>
            <p:style>
              <a:lnRef idx="2">
                <a:schemeClr val="accent2"/>
              </a:lnRef>
              <a:fillRef idx="1">
                <a:schemeClr val="lt1"/>
              </a:fillRef>
              <a:effectRef idx="0">
                <a:schemeClr val="accent2"/>
              </a:effectRef>
              <a:fontRef idx="minor">
                <a:schemeClr val="dk1"/>
              </a:fontRef>
            </p:style>
            <p:txBody>
              <a:bodyPr vert="horz" wrap="square" lIns="68580" tIns="34290" rIns="68580" bIns="34290" numCol="1" rtlCol="0" anchor="t" anchorCtr="0" compatLnSpc="1">
                <a:prstTxWarp prst="textNoShape">
                  <a:avLst/>
                </a:prstTxWarp>
              </a:bodyPr>
              <a:lstStyle/>
              <a:p>
                <a:pPr marL="257175" indent="-257175" defTabSz="685800" fontAlgn="base">
                  <a:spcBef>
                    <a:spcPct val="20000"/>
                  </a:spcBef>
                  <a:spcAft>
                    <a:spcPct val="0"/>
                  </a:spcAft>
                  <a:buSzPct val="60000"/>
                  <a:buBlip>
                    <a:blip r:embed="rId5"/>
                  </a:buBlip>
                </a:pPr>
                <a:endParaRPr lang="en-GB" sz="2400">
                  <a:solidFill>
                    <a:srgbClr val="055685"/>
                  </a:solidFill>
                  <a:latin typeface="Calibri" pitchFamily="34" charset="0"/>
                </a:endParaRPr>
              </a:p>
            </p:txBody>
          </p:sp>
        </p:grpSp>
      </p:grpSp>
      <p:pic>
        <p:nvPicPr>
          <p:cNvPr id="2050" name="Picture 2" descr="See the source image"/>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484556" y="3248488"/>
            <a:ext cx="1248357" cy="1343233"/>
          </a:xfrm>
          <a:prstGeom prst="rect">
            <a:avLst/>
          </a:prstGeom>
          <a:noFill/>
          <a:extLst>
            <a:ext uri="{909E8E84-426E-40DD-AFC4-6F175D3DCCD1}">
              <a14:hiddenFill xmlns:a14="http://schemas.microsoft.com/office/drawing/2010/main">
                <a:solidFill>
                  <a:srgbClr val="FFFFFF"/>
                </a:solidFill>
              </a14:hiddenFill>
            </a:ext>
          </a:extLst>
        </p:spPr>
      </p:pic>
      <p:pic>
        <p:nvPicPr>
          <p:cNvPr id="20" name="Picture 19"/>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5278672" y="3677440"/>
            <a:ext cx="2520000" cy="1416970"/>
          </a:xfrm>
          <a:prstGeom prst="rect">
            <a:avLst/>
          </a:prstGeom>
        </p:spPr>
      </p:pic>
    </p:spTree>
    <p:extLst>
      <p:ext uri="{BB962C8B-B14F-4D97-AF65-F5344CB8AC3E}">
        <p14:creationId xmlns:p14="http://schemas.microsoft.com/office/powerpoint/2010/main" val="406014450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6"/>
          </p:nvPr>
        </p:nvSpPr>
        <p:spPr/>
        <p:txBody>
          <a:bodyPr/>
          <a:lstStyle/>
          <a:p>
            <a:r>
              <a:rPr lang="en-GB" sz="3200" dirty="0" smtClean="0"/>
              <a:t>UAS operator registration number vs remote pilot training proof of completion number</a:t>
            </a:r>
            <a:endParaRPr lang="en-GB" sz="3000" dirty="0"/>
          </a:p>
        </p:txBody>
      </p:sp>
      <p:pic>
        <p:nvPicPr>
          <p:cNvPr id="1026" name="Picture 2" descr="Risultati immagini per car plate"/>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5938565" y="3434305"/>
            <a:ext cx="2478007" cy="1393879"/>
          </a:xfrm>
          <a:prstGeom prst="rect">
            <a:avLst/>
          </a:prstGeom>
          <a:noFill/>
          <a:extLst>
            <a:ext uri="{909E8E84-426E-40DD-AFC4-6F175D3DCCD1}">
              <a14:hiddenFill xmlns:a14="http://schemas.microsoft.com/office/drawing/2010/main">
                <a:solidFill>
                  <a:srgbClr val="FFFFFF"/>
                </a:solidFill>
              </a14:hiddenFill>
            </a:ext>
          </a:extLst>
        </p:spPr>
      </p:pic>
      <p:grpSp>
        <p:nvGrpSpPr>
          <p:cNvPr id="18" name="Group 17"/>
          <p:cNvGrpSpPr/>
          <p:nvPr/>
        </p:nvGrpSpPr>
        <p:grpSpPr>
          <a:xfrm>
            <a:off x="1737083" y="3913316"/>
            <a:ext cx="2001195" cy="400110"/>
            <a:chOff x="5729284" y="5972491"/>
            <a:chExt cx="2104313" cy="400110"/>
          </a:xfrm>
        </p:grpSpPr>
        <p:sp>
          <p:nvSpPr>
            <p:cNvPr id="19" name="Rectangle 18"/>
            <p:cNvSpPr/>
            <p:nvPr/>
          </p:nvSpPr>
          <p:spPr bwMode="auto">
            <a:xfrm>
              <a:off x="5729284" y="6035773"/>
              <a:ext cx="2104313" cy="273547"/>
            </a:xfrm>
            <a:prstGeom prst="rect">
              <a:avLst/>
            </a:prstGeom>
            <a:ln/>
            <a:extLst/>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rtlCol="0" anchor="t" anchorCtr="0" compatLnSpc="1">
              <a:prstTxWarp prst="textNoShape">
                <a:avLst/>
              </a:prstTxWarp>
            </a:bodyPr>
            <a:lstStyle/>
            <a:p>
              <a:pPr marL="342900" marR="0" indent="-342900" algn="l" defTabSz="914400" rtl="0" eaLnBrk="1" fontAlgn="base" latinLnBrk="0" hangingPunct="1">
                <a:lnSpc>
                  <a:spcPct val="100000"/>
                </a:lnSpc>
                <a:spcBef>
                  <a:spcPct val="20000"/>
                </a:spcBef>
                <a:spcAft>
                  <a:spcPct val="0"/>
                </a:spcAft>
                <a:buClrTx/>
                <a:buSzPct val="60000"/>
                <a:buFontTx/>
                <a:buBlip>
                  <a:blip r:embed="rId4"/>
                </a:buBlip>
                <a:tabLst/>
              </a:pPr>
              <a:endParaRPr kumimoji="0" lang="en-GB" sz="3200" b="0" i="0" u="none" strike="noStrike" cap="none" normalizeH="0" baseline="0" smtClean="0">
                <a:ln>
                  <a:noFill/>
                </a:ln>
                <a:solidFill>
                  <a:srgbClr val="055685"/>
                </a:solidFill>
                <a:effectLst/>
                <a:latin typeface="Calibri" pitchFamily="34" charset="0"/>
              </a:endParaRPr>
            </a:p>
          </p:txBody>
        </p:sp>
        <p:sp>
          <p:nvSpPr>
            <p:cNvPr id="20" name="TextBox 19"/>
            <p:cNvSpPr txBox="1"/>
            <p:nvPr/>
          </p:nvSpPr>
          <p:spPr>
            <a:xfrm>
              <a:off x="5729284" y="5972491"/>
              <a:ext cx="2104313" cy="400110"/>
            </a:xfrm>
            <a:prstGeom prst="rect">
              <a:avLst/>
            </a:prstGeom>
            <a:noFill/>
          </p:spPr>
          <p:txBody>
            <a:bodyPr wrap="square" rtlCol="0">
              <a:spAutoFit/>
            </a:bodyPr>
            <a:lstStyle/>
            <a:p>
              <a:pPr>
                <a:buNone/>
              </a:pPr>
              <a:r>
                <a:rPr lang="en-US" sz="2000" dirty="0"/>
                <a:t> FIN87astrdge12k </a:t>
              </a:r>
              <a:endParaRPr lang="en-GB" sz="2000" dirty="0"/>
            </a:p>
          </p:txBody>
        </p:sp>
      </p:grpSp>
      <p:sp>
        <p:nvSpPr>
          <p:cNvPr id="21" name="Rectangle 20"/>
          <p:cNvSpPr/>
          <p:nvPr/>
        </p:nvSpPr>
        <p:spPr>
          <a:xfrm>
            <a:off x="1058810" y="3575625"/>
            <a:ext cx="3338040" cy="369332"/>
          </a:xfrm>
          <a:prstGeom prst="rect">
            <a:avLst/>
          </a:prstGeom>
        </p:spPr>
        <p:txBody>
          <a:bodyPr wrap="square">
            <a:spAutoFit/>
          </a:bodyPr>
          <a:lstStyle/>
          <a:p>
            <a:r>
              <a:rPr lang="en-GB" dirty="0" smtClean="0"/>
              <a:t>UAS operator registration number </a:t>
            </a:r>
            <a:endParaRPr lang="en-GB" sz="2000" dirty="0"/>
          </a:p>
        </p:txBody>
      </p:sp>
      <p:sp>
        <p:nvSpPr>
          <p:cNvPr id="17" name="Right Arrow 16"/>
          <p:cNvSpPr/>
          <p:nvPr/>
        </p:nvSpPr>
        <p:spPr>
          <a:xfrm>
            <a:off x="5147028" y="3884621"/>
            <a:ext cx="850346" cy="486017"/>
          </a:xfrm>
          <a:prstGeom prst="righ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grpSp>
        <p:nvGrpSpPr>
          <p:cNvPr id="4" name="Group 3"/>
          <p:cNvGrpSpPr/>
          <p:nvPr/>
        </p:nvGrpSpPr>
        <p:grpSpPr>
          <a:xfrm>
            <a:off x="243853" y="1417311"/>
            <a:ext cx="8439571" cy="1704975"/>
            <a:chOff x="143777" y="-19595"/>
            <a:chExt cx="8439571" cy="1704975"/>
          </a:xfrm>
        </p:grpSpPr>
        <p:pic>
          <p:nvPicPr>
            <p:cNvPr id="3" name="Picture 2"/>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2663777" y="130999"/>
              <a:ext cx="2520000" cy="1421212"/>
            </a:xfrm>
            <a:prstGeom prst="rect">
              <a:avLst/>
            </a:prstGeom>
          </p:spPr>
        </p:pic>
        <p:pic>
          <p:nvPicPr>
            <p:cNvPr id="6" name="Picture 5"/>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143777" y="135241"/>
              <a:ext cx="2520000" cy="1416970"/>
            </a:xfrm>
            <a:prstGeom prst="rect">
              <a:avLst/>
            </a:prstGeom>
          </p:spPr>
        </p:pic>
        <p:pic>
          <p:nvPicPr>
            <p:cNvPr id="16" name="Picture 15"/>
            <p:cNvPicPr>
              <a:picLocks noChangeAspect="1"/>
            </p:cNvPicPr>
            <p:nvPr/>
          </p:nvPicPr>
          <p:blipFill>
            <a:blip r:embed="rId7"/>
            <a:stretch>
              <a:fillRect/>
            </a:stretch>
          </p:blipFill>
          <p:spPr>
            <a:xfrm>
              <a:off x="5897298" y="-19595"/>
              <a:ext cx="2686050" cy="1704975"/>
            </a:xfrm>
            <a:prstGeom prst="rect">
              <a:avLst/>
            </a:prstGeom>
          </p:spPr>
        </p:pic>
        <p:sp>
          <p:nvSpPr>
            <p:cNvPr id="24" name="Right Arrow 23"/>
            <p:cNvSpPr/>
            <p:nvPr/>
          </p:nvSpPr>
          <p:spPr>
            <a:xfrm>
              <a:off x="5074899" y="575824"/>
              <a:ext cx="850346" cy="486017"/>
            </a:xfrm>
            <a:prstGeom prst="righ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grpSp>
    </p:spTree>
    <p:extLst>
      <p:ext uri="{BB962C8B-B14F-4D97-AF65-F5344CB8AC3E}">
        <p14:creationId xmlns:p14="http://schemas.microsoft.com/office/powerpoint/2010/main" val="3496187763"/>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6"/>
          </p:nvPr>
        </p:nvSpPr>
        <p:spPr/>
        <p:txBody>
          <a:bodyPr/>
          <a:lstStyle/>
          <a:p>
            <a:r>
              <a:rPr lang="en-GB" dirty="0"/>
              <a:t>Open category: renewal of training for remote pilot</a:t>
            </a:r>
          </a:p>
        </p:txBody>
      </p:sp>
      <p:sp>
        <p:nvSpPr>
          <p:cNvPr id="39" name="Content Placeholder 2"/>
          <p:cNvSpPr txBox="1">
            <a:spLocks/>
          </p:cNvSpPr>
          <p:nvPr/>
        </p:nvSpPr>
        <p:spPr bwMode="auto">
          <a:xfrm>
            <a:off x="385255" y="1522452"/>
            <a:ext cx="8354924" cy="272348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68580" tIns="34290" rIns="68580" bIns="34290" numCol="1" anchor="t" anchorCtr="0" compatLnSpc="1">
            <a:prstTxWarp prst="textNoShape">
              <a:avLst/>
            </a:prstTxWarp>
          </a:bodyPr>
          <a:lstStyle>
            <a:lvl1pPr marL="342900" indent="-342900" algn="l" rtl="0" eaLnBrk="0" fontAlgn="base" hangingPunct="0">
              <a:spcBef>
                <a:spcPct val="20000"/>
              </a:spcBef>
              <a:spcAft>
                <a:spcPct val="0"/>
              </a:spcAft>
              <a:buSzPct val="80000"/>
              <a:buFont typeface="Arial" panose="020B0604020202020204" pitchFamily="34" charset="0"/>
              <a:buChar char="•"/>
              <a:defRPr sz="2400">
                <a:solidFill>
                  <a:srgbClr val="055685"/>
                </a:solidFill>
                <a:latin typeface="+mn-lt"/>
                <a:ea typeface="+mn-ea"/>
                <a:cs typeface="+mn-cs"/>
              </a:defRPr>
            </a:lvl1pPr>
            <a:lvl2pPr marL="742950" indent="-285750" algn="l" rtl="0" eaLnBrk="0" fontAlgn="base" hangingPunct="0">
              <a:spcBef>
                <a:spcPct val="20000"/>
              </a:spcBef>
              <a:spcAft>
                <a:spcPct val="0"/>
              </a:spcAft>
              <a:buSzPct val="80000"/>
              <a:buFont typeface="Arial" panose="020B0604020202020204" pitchFamily="34" charset="0"/>
              <a:buChar char="•"/>
              <a:defRPr sz="2000">
                <a:solidFill>
                  <a:srgbClr val="055685"/>
                </a:solidFill>
                <a:latin typeface="+mn-lt"/>
              </a:defRPr>
            </a:lvl2pPr>
            <a:lvl3pPr marL="1143000" indent="-228600" algn="l" rtl="0" eaLnBrk="0" fontAlgn="base" hangingPunct="0">
              <a:spcBef>
                <a:spcPct val="20000"/>
              </a:spcBef>
              <a:spcAft>
                <a:spcPct val="0"/>
              </a:spcAft>
              <a:buSzPct val="80000"/>
              <a:buFont typeface="Arial" panose="020B0604020202020204" pitchFamily="34" charset="0"/>
              <a:buChar char="•"/>
              <a:defRPr sz="1800">
                <a:solidFill>
                  <a:srgbClr val="055685"/>
                </a:solidFill>
                <a:latin typeface="+mn-lt"/>
              </a:defRPr>
            </a:lvl3pPr>
            <a:lvl4pPr marL="1600200" indent="-228600" algn="l" rtl="0" eaLnBrk="0" fontAlgn="base" hangingPunct="0">
              <a:spcBef>
                <a:spcPct val="20000"/>
              </a:spcBef>
              <a:spcAft>
                <a:spcPct val="0"/>
              </a:spcAft>
              <a:buSzPct val="80000"/>
              <a:buFont typeface="Arial" panose="020B0604020202020204" pitchFamily="34" charset="0"/>
              <a:buChar char="•"/>
              <a:defRPr sz="1600">
                <a:solidFill>
                  <a:srgbClr val="055685"/>
                </a:solidFill>
                <a:latin typeface="+mn-lt"/>
              </a:defRPr>
            </a:lvl4pPr>
            <a:lvl5pPr marL="2057400" indent="-228600" algn="l" rtl="0" eaLnBrk="0" fontAlgn="base" hangingPunct="0">
              <a:spcBef>
                <a:spcPct val="20000"/>
              </a:spcBef>
              <a:spcAft>
                <a:spcPct val="0"/>
              </a:spcAft>
              <a:buSzPct val="80000"/>
              <a:buFont typeface="Arial" panose="020B0604020202020204" pitchFamily="34" charset="0"/>
              <a:buChar char="•"/>
              <a:defRPr sz="1600">
                <a:solidFill>
                  <a:srgbClr val="055685"/>
                </a:solidFill>
                <a:latin typeface="+mn-lt"/>
              </a:defRPr>
            </a:lvl5pPr>
            <a:lvl6pPr marL="2514600" indent="-228600" algn="l" rtl="0" fontAlgn="base">
              <a:spcBef>
                <a:spcPct val="20000"/>
              </a:spcBef>
              <a:spcAft>
                <a:spcPct val="0"/>
              </a:spcAft>
              <a:buSzPct val="80000"/>
              <a:buBlip>
                <a:blip r:embed="rId2"/>
              </a:buBlip>
              <a:defRPr sz="2000">
                <a:solidFill>
                  <a:srgbClr val="055685"/>
                </a:solidFill>
                <a:latin typeface="+mn-lt"/>
              </a:defRPr>
            </a:lvl6pPr>
            <a:lvl7pPr marL="2971800" indent="-228600" algn="l" rtl="0" fontAlgn="base">
              <a:spcBef>
                <a:spcPct val="20000"/>
              </a:spcBef>
              <a:spcAft>
                <a:spcPct val="0"/>
              </a:spcAft>
              <a:buSzPct val="80000"/>
              <a:buBlip>
                <a:blip r:embed="rId2"/>
              </a:buBlip>
              <a:defRPr sz="2000">
                <a:solidFill>
                  <a:srgbClr val="055685"/>
                </a:solidFill>
                <a:latin typeface="+mn-lt"/>
              </a:defRPr>
            </a:lvl7pPr>
            <a:lvl8pPr marL="3429000" indent="-228600" algn="l" rtl="0" fontAlgn="base">
              <a:spcBef>
                <a:spcPct val="20000"/>
              </a:spcBef>
              <a:spcAft>
                <a:spcPct val="0"/>
              </a:spcAft>
              <a:buSzPct val="80000"/>
              <a:buBlip>
                <a:blip r:embed="rId2"/>
              </a:buBlip>
              <a:defRPr sz="2000">
                <a:solidFill>
                  <a:srgbClr val="055685"/>
                </a:solidFill>
                <a:latin typeface="+mn-lt"/>
              </a:defRPr>
            </a:lvl8pPr>
            <a:lvl9pPr marL="3886200" indent="-228600" algn="l" rtl="0" fontAlgn="base">
              <a:spcBef>
                <a:spcPct val="20000"/>
              </a:spcBef>
              <a:spcAft>
                <a:spcPct val="0"/>
              </a:spcAft>
              <a:buSzPct val="80000"/>
              <a:buBlip>
                <a:blip r:embed="rId2"/>
              </a:buBlip>
              <a:defRPr sz="2000">
                <a:solidFill>
                  <a:srgbClr val="055685"/>
                </a:solidFill>
                <a:latin typeface="+mn-lt"/>
              </a:defRPr>
            </a:lvl9pPr>
          </a:lstStyle>
          <a:p>
            <a:pPr>
              <a:spcBef>
                <a:spcPts val="900"/>
              </a:spcBef>
            </a:pPr>
            <a:r>
              <a:rPr lang="en-GB" sz="1800" dirty="0"/>
              <a:t>online theoretical competency and certificate of remote pilot competency are valid for 5 years</a:t>
            </a:r>
          </a:p>
          <a:p>
            <a:pPr>
              <a:spcBef>
                <a:spcPts val="900"/>
              </a:spcBef>
            </a:pPr>
            <a:r>
              <a:rPr lang="en-GB" sz="1800" kern="0" dirty="0"/>
              <a:t>Competencies need to be </a:t>
            </a:r>
            <a:r>
              <a:rPr lang="en-GB" sz="1800" kern="0" dirty="0" smtClean="0"/>
              <a:t>re-demonstrated</a:t>
            </a:r>
            <a:endParaRPr lang="en-GB" sz="1800" kern="0" dirty="0"/>
          </a:p>
        </p:txBody>
      </p:sp>
    </p:spTree>
    <p:extLst>
      <p:ext uri="{BB962C8B-B14F-4D97-AF65-F5344CB8AC3E}">
        <p14:creationId xmlns:p14="http://schemas.microsoft.com/office/powerpoint/2010/main" val="257861903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 name="Picture 37"/>
          <p:cNvPicPr>
            <a:picLocks noChangeAspect="1"/>
          </p:cNvPicPr>
          <p:nvPr/>
        </p:nvPicPr>
        <p:blipFill rotWithShape="1">
          <a:blip r:embed="rId2" cstate="screen">
            <a:extLst>
              <a:ext uri="{28A0092B-C50C-407E-A947-70E740481C1C}">
                <a14:useLocalDpi xmlns:a14="http://schemas.microsoft.com/office/drawing/2010/main"/>
              </a:ext>
            </a:extLst>
          </a:blip>
          <a:srcRect l="16783"/>
          <a:stretch/>
        </p:blipFill>
        <p:spPr>
          <a:xfrm>
            <a:off x="492981" y="-6245"/>
            <a:ext cx="8444285" cy="5127037"/>
          </a:xfrm>
          <a:prstGeom prst="rect">
            <a:avLst/>
          </a:prstGeom>
        </p:spPr>
      </p:pic>
      <p:sp>
        <p:nvSpPr>
          <p:cNvPr id="2" name="Text Placeholder 1"/>
          <p:cNvSpPr>
            <a:spLocks noGrp="1"/>
          </p:cNvSpPr>
          <p:nvPr>
            <p:ph type="body" sz="quarter" idx="16"/>
          </p:nvPr>
        </p:nvSpPr>
        <p:spPr>
          <a:xfrm>
            <a:off x="620860" y="69669"/>
            <a:ext cx="7545134" cy="656391"/>
          </a:xfrm>
        </p:spPr>
        <p:txBody>
          <a:bodyPr/>
          <a:lstStyle/>
          <a:p>
            <a:r>
              <a:rPr lang="en-GB" dirty="0">
                <a:solidFill>
                  <a:schemeClr val="bg1"/>
                </a:solidFill>
              </a:rPr>
              <a:t>Flying in a hilly environment and over obstacles</a:t>
            </a:r>
          </a:p>
        </p:txBody>
      </p:sp>
    </p:spTree>
    <p:extLst>
      <p:ext uri="{BB962C8B-B14F-4D97-AF65-F5344CB8AC3E}">
        <p14:creationId xmlns:p14="http://schemas.microsoft.com/office/powerpoint/2010/main" val="2565960363"/>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6"/>
          </p:nvPr>
        </p:nvSpPr>
        <p:spPr/>
        <p:txBody>
          <a:bodyPr/>
          <a:lstStyle/>
          <a:p>
            <a:r>
              <a:rPr lang="en-GB" dirty="0"/>
              <a:t>Model aircraft</a:t>
            </a:r>
          </a:p>
        </p:txBody>
      </p:sp>
      <p:pic>
        <p:nvPicPr>
          <p:cNvPr id="29" name="Picture 28"/>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5582542" y="3975966"/>
            <a:ext cx="253460" cy="181043"/>
          </a:xfrm>
          <a:prstGeom prst="rect">
            <a:avLst/>
          </a:prstGeom>
        </p:spPr>
      </p:pic>
      <p:sp>
        <p:nvSpPr>
          <p:cNvPr id="39" name="Content Placeholder 2"/>
          <p:cNvSpPr txBox="1">
            <a:spLocks/>
          </p:cNvSpPr>
          <p:nvPr/>
        </p:nvSpPr>
        <p:spPr bwMode="auto">
          <a:xfrm>
            <a:off x="379927" y="1085048"/>
            <a:ext cx="8416343" cy="17932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68580" tIns="34290" rIns="68580" bIns="34290" numCol="1" anchor="t" anchorCtr="0" compatLnSpc="1">
            <a:prstTxWarp prst="textNoShape">
              <a:avLst/>
            </a:prstTxWarp>
          </a:bodyPr>
          <a:lstStyle>
            <a:lvl1pPr marL="342900" indent="-342900" algn="l" rtl="0" eaLnBrk="0" fontAlgn="base" hangingPunct="0">
              <a:spcBef>
                <a:spcPct val="20000"/>
              </a:spcBef>
              <a:spcAft>
                <a:spcPct val="0"/>
              </a:spcAft>
              <a:buSzPct val="80000"/>
              <a:buFont typeface="Arial" panose="020B0604020202020204" pitchFamily="34" charset="0"/>
              <a:buChar char="•"/>
              <a:defRPr sz="2400">
                <a:solidFill>
                  <a:srgbClr val="055685"/>
                </a:solidFill>
                <a:latin typeface="+mn-lt"/>
                <a:ea typeface="+mn-ea"/>
                <a:cs typeface="+mn-cs"/>
              </a:defRPr>
            </a:lvl1pPr>
            <a:lvl2pPr marL="742950" indent="-285750" algn="l" rtl="0" eaLnBrk="0" fontAlgn="base" hangingPunct="0">
              <a:spcBef>
                <a:spcPct val="20000"/>
              </a:spcBef>
              <a:spcAft>
                <a:spcPct val="0"/>
              </a:spcAft>
              <a:buSzPct val="80000"/>
              <a:buFont typeface="Arial" panose="020B0604020202020204" pitchFamily="34" charset="0"/>
              <a:buChar char="•"/>
              <a:defRPr sz="2000">
                <a:solidFill>
                  <a:srgbClr val="055685"/>
                </a:solidFill>
                <a:latin typeface="+mn-lt"/>
              </a:defRPr>
            </a:lvl2pPr>
            <a:lvl3pPr marL="1143000" indent="-228600" algn="l" rtl="0" eaLnBrk="0" fontAlgn="base" hangingPunct="0">
              <a:spcBef>
                <a:spcPct val="20000"/>
              </a:spcBef>
              <a:spcAft>
                <a:spcPct val="0"/>
              </a:spcAft>
              <a:buSzPct val="80000"/>
              <a:buFont typeface="Arial" panose="020B0604020202020204" pitchFamily="34" charset="0"/>
              <a:buChar char="•"/>
              <a:defRPr sz="1800">
                <a:solidFill>
                  <a:srgbClr val="055685"/>
                </a:solidFill>
                <a:latin typeface="+mn-lt"/>
              </a:defRPr>
            </a:lvl3pPr>
            <a:lvl4pPr marL="1600200" indent="-228600" algn="l" rtl="0" eaLnBrk="0" fontAlgn="base" hangingPunct="0">
              <a:spcBef>
                <a:spcPct val="20000"/>
              </a:spcBef>
              <a:spcAft>
                <a:spcPct val="0"/>
              </a:spcAft>
              <a:buSzPct val="80000"/>
              <a:buFont typeface="Arial" panose="020B0604020202020204" pitchFamily="34" charset="0"/>
              <a:buChar char="•"/>
              <a:defRPr sz="1600">
                <a:solidFill>
                  <a:srgbClr val="055685"/>
                </a:solidFill>
                <a:latin typeface="+mn-lt"/>
              </a:defRPr>
            </a:lvl4pPr>
            <a:lvl5pPr marL="2057400" indent="-228600" algn="l" rtl="0" eaLnBrk="0" fontAlgn="base" hangingPunct="0">
              <a:spcBef>
                <a:spcPct val="20000"/>
              </a:spcBef>
              <a:spcAft>
                <a:spcPct val="0"/>
              </a:spcAft>
              <a:buSzPct val="80000"/>
              <a:buFont typeface="Arial" panose="020B0604020202020204" pitchFamily="34" charset="0"/>
              <a:buChar char="•"/>
              <a:defRPr sz="1600">
                <a:solidFill>
                  <a:srgbClr val="055685"/>
                </a:solidFill>
                <a:latin typeface="+mn-lt"/>
              </a:defRPr>
            </a:lvl5pPr>
            <a:lvl6pPr marL="2514600" indent="-228600" algn="l" rtl="0" fontAlgn="base">
              <a:spcBef>
                <a:spcPct val="20000"/>
              </a:spcBef>
              <a:spcAft>
                <a:spcPct val="0"/>
              </a:spcAft>
              <a:buSzPct val="80000"/>
              <a:buBlip>
                <a:blip r:embed="rId3"/>
              </a:buBlip>
              <a:defRPr sz="2000">
                <a:solidFill>
                  <a:srgbClr val="055685"/>
                </a:solidFill>
                <a:latin typeface="+mn-lt"/>
              </a:defRPr>
            </a:lvl6pPr>
            <a:lvl7pPr marL="2971800" indent="-228600" algn="l" rtl="0" fontAlgn="base">
              <a:spcBef>
                <a:spcPct val="20000"/>
              </a:spcBef>
              <a:spcAft>
                <a:spcPct val="0"/>
              </a:spcAft>
              <a:buSzPct val="80000"/>
              <a:buBlip>
                <a:blip r:embed="rId3"/>
              </a:buBlip>
              <a:defRPr sz="2000">
                <a:solidFill>
                  <a:srgbClr val="055685"/>
                </a:solidFill>
                <a:latin typeface="+mn-lt"/>
              </a:defRPr>
            </a:lvl7pPr>
            <a:lvl8pPr marL="3429000" indent="-228600" algn="l" rtl="0" fontAlgn="base">
              <a:spcBef>
                <a:spcPct val="20000"/>
              </a:spcBef>
              <a:spcAft>
                <a:spcPct val="0"/>
              </a:spcAft>
              <a:buSzPct val="80000"/>
              <a:buBlip>
                <a:blip r:embed="rId3"/>
              </a:buBlip>
              <a:defRPr sz="2000">
                <a:solidFill>
                  <a:srgbClr val="055685"/>
                </a:solidFill>
                <a:latin typeface="+mn-lt"/>
              </a:defRPr>
            </a:lvl8pPr>
            <a:lvl9pPr marL="3886200" indent="-228600" algn="l" rtl="0" fontAlgn="base">
              <a:spcBef>
                <a:spcPct val="20000"/>
              </a:spcBef>
              <a:spcAft>
                <a:spcPct val="0"/>
              </a:spcAft>
              <a:buSzPct val="80000"/>
              <a:buBlip>
                <a:blip r:embed="rId3"/>
              </a:buBlip>
              <a:defRPr sz="2000">
                <a:solidFill>
                  <a:srgbClr val="055685"/>
                </a:solidFill>
                <a:latin typeface="+mn-lt"/>
              </a:defRPr>
            </a:lvl9pPr>
          </a:lstStyle>
          <a:p>
            <a:pPr marL="257175" lvl="5" indent="-257175" algn="just">
              <a:buBlip>
                <a:blip r:embed="rId4"/>
              </a:buBlip>
            </a:pPr>
            <a:r>
              <a:rPr lang="en-GB" sz="1800" dirty="0"/>
              <a:t>Model clubs and associations may receive an authorisation from the NAA defining the applicable conditions (i.e. NAA may define the full set of rules such as minimum age, maximum altitude etc..). Registration still mandatory</a:t>
            </a:r>
          </a:p>
          <a:p>
            <a:pPr marL="257175" lvl="5" indent="-257175" algn="just">
              <a:buBlip>
                <a:blip r:embed="rId4"/>
              </a:buBlip>
            </a:pPr>
            <a:r>
              <a:rPr lang="en-GB" sz="1800" dirty="0"/>
              <a:t>All members of an authorised model club or association must operate according to the procedures of the club or association</a:t>
            </a:r>
          </a:p>
        </p:txBody>
      </p:sp>
      <p:pic>
        <p:nvPicPr>
          <p:cNvPr id="11" name="Grafik 6"/>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2141730" y="4014949"/>
            <a:ext cx="1728193" cy="829269"/>
          </a:xfrm>
          <a:prstGeom prst="rect">
            <a:avLst/>
          </a:prstGeom>
        </p:spPr>
      </p:pic>
      <p:pic>
        <p:nvPicPr>
          <p:cNvPr id="12" name="Picture 11"/>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5906579" y="3813948"/>
            <a:ext cx="762056" cy="540000"/>
          </a:xfrm>
          <a:prstGeom prst="rect">
            <a:avLst/>
          </a:prstGeom>
        </p:spPr>
      </p:pic>
      <p:sp>
        <p:nvSpPr>
          <p:cNvPr id="13" name="Rectangle 3"/>
          <p:cNvSpPr txBox="1">
            <a:spLocks noChangeArrowheads="1"/>
          </p:cNvSpPr>
          <p:nvPr/>
        </p:nvSpPr>
        <p:spPr bwMode="auto">
          <a:xfrm>
            <a:off x="5704663" y="4402545"/>
            <a:ext cx="1246607" cy="441673"/>
          </a:xfrm>
          <a:prstGeom prst="rect">
            <a:avLst/>
          </a:prstGeom>
          <a:solidFill>
            <a:srgbClr val="FFFF00"/>
          </a:solidFill>
          <a:ln w="9525">
            <a:solidFill>
              <a:schemeClr val="tx1"/>
            </a:solidFill>
            <a:miter lim="800000"/>
            <a:headEnd/>
            <a:tailEnd/>
          </a:ln>
          <a:effectLst/>
          <a:extLst/>
        </p:spPr>
        <p:txBody>
          <a:bodyPr vert="horz" wrap="square" lIns="51435" tIns="25718" rIns="51435" bIns="25718" numCol="1" anchor="t" anchorCtr="0" compatLnSpc="1">
            <a:prstTxWarp prst="textNoShape">
              <a:avLst/>
            </a:prstTxWarp>
          </a:bodyPr>
          <a:lstStyle>
            <a:lvl1pPr marL="342900" indent="-342900" algn="l" rtl="0" eaLnBrk="0" fontAlgn="base" hangingPunct="0">
              <a:spcBef>
                <a:spcPct val="20000"/>
              </a:spcBef>
              <a:spcAft>
                <a:spcPct val="0"/>
              </a:spcAft>
              <a:buSzPct val="80000"/>
              <a:buBlip>
                <a:blip r:embed="rId4"/>
              </a:buBlip>
              <a:defRPr sz="3200">
                <a:solidFill>
                  <a:srgbClr val="055685"/>
                </a:solidFill>
                <a:latin typeface="+mn-lt"/>
                <a:ea typeface="+mn-ea"/>
                <a:cs typeface="+mn-cs"/>
              </a:defRPr>
            </a:lvl1pPr>
            <a:lvl2pPr marL="742950" indent="-285750" algn="l" rtl="0" eaLnBrk="0" fontAlgn="base" hangingPunct="0">
              <a:spcBef>
                <a:spcPct val="20000"/>
              </a:spcBef>
              <a:spcAft>
                <a:spcPct val="0"/>
              </a:spcAft>
              <a:buSzPct val="80000"/>
              <a:buBlip>
                <a:blip r:embed="rId7"/>
              </a:buBlip>
              <a:defRPr sz="2800">
                <a:solidFill>
                  <a:srgbClr val="055685"/>
                </a:solidFill>
                <a:latin typeface="+mn-lt"/>
              </a:defRPr>
            </a:lvl2pPr>
            <a:lvl3pPr marL="1143000" indent="-228600" algn="l" rtl="0" eaLnBrk="0" fontAlgn="base" hangingPunct="0">
              <a:spcBef>
                <a:spcPct val="20000"/>
              </a:spcBef>
              <a:spcAft>
                <a:spcPct val="0"/>
              </a:spcAft>
              <a:buSzPct val="80000"/>
              <a:buBlip>
                <a:blip r:embed="rId8"/>
              </a:buBlip>
              <a:defRPr sz="2400">
                <a:solidFill>
                  <a:srgbClr val="055685"/>
                </a:solidFill>
                <a:latin typeface="+mn-lt"/>
              </a:defRPr>
            </a:lvl3pPr>
            <a:lvl4pPr marL="1600200" indent="-228600" algn="l" rtl="0" eaLnBrk="0" fontAlgn="base" hangingPunct="0">
              <a:spcBef>
                <a:spcPct val="20000"/>
              </a:spcBef>
              <a:spcAft>
                <a:spcPct val="0"/>
              </a:spcAft>
              <a:buSzPct val="80000"/>
              <a:buBlip>
                <a:blip r:embed="rId9"/>
              </a:buBlip>
              <a:defRPr sz="2000">
                <a:solidFill>
                  <a:srgbClr val="055685"/>
                </a:solidFill>
                <a:latin typeface="+mn-lt"/>
              </a:defRPr>
            </a:lvl4pPr>
            <a:lvl5pPr marL="2057400" indent="-228600" algn="l" rtl="0" eaLnBrk="0" fontAlgn="base" hangingPunct="0">
              <a:spcBef>
                <a:spcPct val="20000"/>
              </a:spcBef>
              <a:spcAft>
                <a:spcPct val="0"/>
              </a:spcAft>
              <a:buSzPct val="80000"/>
              <a:buBlip>
                <a:blip r:embed="rId3"/>
              </a:buBlip>
              <a:defRPr sz="2000">
                <a:solidFill>
                  <a:srgbClr val="055685"/>
                </a:solidFill>
                <a:latin typeface="+mn-lt"/>
              </a:defRPr>
            </a:lvl5pPr>
            <a:lvl6pPr marL="2514600" indent="-228600" algn="l" rtl="0" fontAlgn="base">
              <a:spcBef>
                <a:spcPct val="20000"/>
              </a:spcBef>
              <a:spcAft>
                <a:spcPct val="0"/>
              </a:spcAft>
              <a:buSzPct val="80000"/>
              <a:buBlip>
                <a:blip r:embed="rId3"/>
              </a:buBlip>
              <a:defRPr sz="2000">
                <a:solidFill>
                  <a:srgbClr val="055685"/>
                </a:solidFill>
                <a:latin typeface="+mn-lt"/>
              </a:defRPr>
            </a:lvl6pPr>
            <a:lvl7pPr marL="2971800" indent="-228600" algn="l" rtl="0" fontAlgn="base">
              <a:spcBef>
                <a:spcPct val="20000"/>
              </a:spcBef>
              <a:spcAft>
                <a:spcPct val="0"/>
              </a:spcAft>
              <a:buSzPct val="80000"/>
              <a:buBlip>
                <a:blip r:embed="rId3"/>
              </a:buBlip>
              <a:defRPr sz="2000">
                <a:solidFill>
                  <a:srgbClr val="055685"/>
                </a:solidFill>
                <a:latin typeface="+mn-lt"/>
              </a:defRPr>
            </a:lvl7pPr>
            <a:lvl8pPr marL="3429000" indent="-228600" algn="l" rtl="0" fontAlgn="base">
              <a:spcBef>
                <a:spcPct val="20000"/>
              </a:spcBef>
              <a:spcAft>
                <a:spcPct val="0"/>
              </a:spcAft>
              <a:buSzPct val="80000"/>
              <a:buBlip>
                <a:blip r:embed="rId3"/>
              </a:buBlip>
              <a:defRPr sz="2000">
                <a:solidFill>
                  <a:srgbClr val="055685"/>
                </a:solidFill>
                <a:latin typeface="+mn-lt"/>
              </a:defRPr>
            </a:lvl8pPr>
            <a:lvl9pPr marL="3886200" indent="-228600" algn="l" rtl="0" fontAlgn="base">
              <a:spcBef>
                <a:spcPct val="20000"/>
              </a:spcBef>
              <a:spcAft>
                <a:spcPct val="0"/>
              </a:spcAft>
              <a:buSzPct val="80000"/>
              <a:buBlip>
                <a:blip r:embed="rId3"/>
              </a:buBlip>
              <a:defRPr sz="2000">
                <a:solidFill>
                  <a:srgbClr val="055685"/>
                </a:solidFill>
                <a:latin typeface="+mn-lt"/>
              </a:defRPr>
            </a:lvl9pPr>
          </a:lstStyle>
          <a:p>
            <a:pPr marL="0" indent="0" algn="ctr" eaLnBrk="1" hangingPunct="1">
              <a:spcBef>
                <a:spcPts val="0"/>
              </a:spcBef>
              <a:buNone/>
            </a:pPr>
            <a:r>
              <a:rPr lang="en-GB" altLang="en-US" sz="1200" kern="0" dirty="0">
                <a:sym typeface="Symbol" panose="05050102010706020507" pitchFamily="18" charset="2"/>
              </a:rPr>
              <a:t>Privately built with MTOM&lt;25kg</a:t>
            </a:r>
            <a:endParaRPr lang="en-GB" altLang="en-US" sz="1200" b="1" u="sng" kern="0" dirty="0">
              <a:sym typeface="Symbol" panose="05050102010706020507" pitchFamily="18" charset="2"/>
            </a:endParaRPr>
          </a:p>
        </p:txBody>
      </p:sp>
      <p:sp>
        <p:nvSpPr>
          <p:cNvPr id="14" name="Content Placeholder 2"/>
          <p:cNvSpPr txBox="1">
            <a:spLocks/>
          </p:cNvSpPr>
          <p:nvPr/>
        </p:nvSpPr>
        <p:spPr bwMode="auto">
          <a:xfrm>
            <a:off x="5220072" y="3035393"/>
            <a:ext cx="2214246" cy="8315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68580" tIns="34290" rIns="68580" bIns="34290" numCol="1" anchor="t" anchorCtr="0" compatLnSpc="1">
            <a:prstTxWarp prst="textNoShape">
              <a:avLst/>
            </a:prstTxWarp>
          </a:bodyPr>
          <a:lstStyle>
            <a:lvl1pPr marL="342900" indent="-342900" algn="l" rtl="0" eaLnBrk="0" fontAlgn="base" hangingPunct="0">
              <a:spcBef>
                <a:spcPct val="20000"/>
              </a:spcBef>
              <a:spcAft>
                <a:spcPct val="0"/>
              </a:spcAft>
              <a:buSzPct val="80000"/>
              <a:buFont typeface="Arial" panose="020B0604020202020204" pitchFamily="34" charset="0"/>
              <a:buChar char="•"/>
              <a:defRPr sz="2400">
                <a:solidFill>
                  <a:srgbClr val="055685"/>
                </a:solidFill>
                <a:latin typeface="+mn-lt"/>
                <a:ea typeface="+mn-ea"/>
                <a:cs typeface="+mn-cs"/>
              </a:defRPr>
            </a:lvl1pPr>
            <a:lvl2pPr marL="742950" indent="-285750" algn="l" rtl="0" eaLnBrk="0" fontAlgn="base" hangingPunct="0">
              <a:spcBef>
                <a:spcPct val="20000"/>
              </a:spcBef>
              <a:spcAft>
                <a:spcPct val="0"/>
              </a:spcAft>
              <a:buSzPct val="80000"/>
              <a:buFont typeface="Arial" panose="020B0604020202020204" pitchFamily="34" charset="0"/>
              <a:buChar char="•"/>
              <a:defRPr sz="2000">
                <a:solidFill>
                  <a:srgbClr val="055685"/>
                </a:solidFill>
                <a:latin typeface="+mn-lt"/>
              </a:defRPr>
            </a:lvl2pPr>
            <a:lvl3pPr marL="1143000" indent="-228600" algn="l" rtl="0" eaLnBrk="0" fontAlgn="base" hangingPunct="0">
              <a:spcBef>
                <a:spcPct val="20000"/>
              </a:spcBef>
              <a:spcAft>
                <a:spcPct val="0"/>
              </a:spcAft>
              <a:buSzPct val="80000"/>
              <a:buFont typeface="Arial" panose="020B0604020202020204" pitchFamily="34" charset="0"/>
              <a:buChar char="•"/>
              <a:defRPr sz="1800">
                <a:solidFill>
                  <a:srgbClr val="055685"/>
                </a:solidFill>
                <a:latin typeface="+mn-lt"/>
              </a:defRPr>
            </a:lvl3pPr>
            <a:lvl4pPr marL="1600200" indent="-228600" algn="l" rtl="0" eaLnBrk="0" fontAlgn="base" hangingPunct="0">
              <a:spcBef>
                <a:spcPct val="20000"/>
              </a:spcBef>
              <a:spcAft>
                <a:spcPct val="0"/>
              </a:spcAft>
              <a:buSzPct val="80000"/>
              <a:buFont typeface="Arial" panose="020B0604020202020204" pitchFamily="34" charset="0"/>
              <a:buChar char="•"/>
              <a:defRPr sz="1600">
                <a:solidFill>
                  <a:srgbClr val="055685"/>
                </a:solidFill>
                <a:latin typeface="+mn-lt"/>
              </a:defRPr>
            </a:lvl4pPr>
            <a:lvl5pPr marL="2057400" indent="-228600" algn="l" rtl="0" eaLnBrk="0" fontAlgn="base" hangingPunct="0">
              <a:spcBef>
                <a:spcPct val="20000"/>
              </a:spcBef>
              <a:spcAft>
                <a:spcPct val="0"/>
              </a:spcAft>
              <a:buSzPct val="80000"/>
              <a:buFont typeface="Arial" panose="020B0604020202020204" pitchFamily="34" charset="0"/>
              <a:buChar char="•"/>
              <a:defRPr sz="1600">
                <a:solidFill>
                  <a:srgbClr val="055685"/>
                </a:solidFill>
                <a:latin typeface="+mn-lt"/>
              </a:defRPr>
            </a:lvl5pPr>
            <a:lvl6pPr marL="2514600" indent="-228600" algn="l" rtl="0" fontAlgn="base">
              <a:spcBef>
                <a:spcPct val="20000"/>
              </a:spcBef>
              <a:spcAft>
                <a:spcPct val="0"/>
              </a:spcAft>
              <a:buSzPct val="80000"/>
              <a:buBlip>
                <a:blip r:embed="rId3"/>
              </a:buBlip>
              <a:defRPr sz="2000">
                <a:solidFill>
                  <a:srgbClr val="055685"/>
                </a:solidFill>
                <a:latin typeface="+mn-lt"/>
              </a:defRPr>
            </a:lvl6pPr>
            <a:lvl7pPr marL="2971800" indent="-228600" algn="l" rtl="0" fontAlgn="base">
              <a:spcBef>
                <a:spcPct val="20000"/>
              </a:spcBef>
              <a:spcAft>
                <a:spcPct val="0"/>
              </a:spcAft>
              <a:buSzPct val="80000"/>
              <a:buBlip>
                <a:blip r:embed="rId3"/>
              </a:buBlip>
              <a:defRPr sz="2000">
                <a:solidFill>
                  <a:srgbClr val="055685"/>
                </a:solidFill>
                <a:latin typeface="+mn-lt"/>
              </a:defRPr>
            </a:lvl7pPr>
            <a:lvl8pPr marL="3429000" indent="-228600" algn="l" rtl="0" fontAlgn="base">
              <a:spcBef>
                <a:spcPct val="20000"/>
              </a:spcBef>
              <a:spcAft>
                <a:spcPct val="0"/>
              </a:spcAft>
              <a:buSzPct val="80000"/>
              <a:buBlip>
                <a:blip r:embed="rId3"/>
              </a:buBlip>
              <a:defRPr sz="2000">
                <a:solidFill>
                  <a:srgbClr val="055685"/>
                </a:solidFill>
                <a:latin typeface="+mn-lt"/>
              </a:defRPr>
            </a:lvl8pPr>
            <a:lvl9pPr marL="3886200" indent="-228600" algn="l" rtl="0" fontAlgn="base">
              <a:spcBef>
                <a:spcPct val="20000"/>
              </a:spcBef>
              <a:spcAft>
                <a:spcPct val="0"/>
              </a:spcAft>
              <a:buSzPct val="80000"/>
              <a:buBlip>
                <a:blip r:embed="rId3"/>
              </a:buBlip>
              <a:defRPr sz="2000">
                <a:solidFill>
                  <a:srgbClr val="055685"/>
                </a:solidFill>
                <a:latin typeface="+mn-lt"/>
              </a:defRPr>
            </a:lvl9pPr>
          </a:lstStyle>
          <a:p>
            <a:pPr marL="0" indent="0" algn="ctr">
              <a:spcBef>
                <a:spcPts val="900"/>
              </a:spcBef>
              <a:buNone/>
            </a:pPr>
            <a:r>
              <a:rPr lang="en-GB" sz="1800" b="1" u="sng" dirty="0"/>
              <a:t>Option 3</a:t>
            </a:r>
          </a:p>
          <a:p>
            <a:pPr marL="0" indent="0" algn="ctr">
              <a:spcBef>
                <a:spcPts val="900"/>
              </a:spcBef>
              <a:buNone/>
            </a:pPr>
            <a:r>
              <a:rPr lang="en-GB" sz="1800" dirty="0"/>
              <a:t>Fly in subcategory A3</a:t>
            </a:r>
          </a:p>
        </p:txBody>
      </p:sp>
      <p:sp>
        <p:nvSpPr>
          <p:cNvPr id="15" name="Content Placeholder 2"/>
          <p:cNvSpPr txBox="1">
            <a:spLocks/>
          </p:cNvSpPr>
          <p:nvPr/>
        </p:nvSpPr>
        <p:spPr bwMode="auto">
          <a:xfrm>
            <a:off x="379927" y="768107"/>
            <a:ext cx="6464218" cy="5097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68580" tIns="34290" rIns="68580" bIns="34290" numCol="1" anchor="t" anchorCtr="0" compatLnSpc="1">
            <a:prstTxWarp prst="textNoShape">
              <a:avLst/>
            </a:prstTxWarp>
          </a:bodyPr>
          <a:lstStyle>
            <a:lvl1pPr marL="342900" indent="-342900" algn="l" rtl="0" eaLnBrk="0" fontAlgn="base" hangingPunct="0">
              <a:spcBef>
                <a:spcPct val="20000"/>
              </a:spcBef>
              <a:spcAft>
                <a:spcPct val="0"/>
              </a:spcAft>
              <a:buSzPct val="80000"/>
              <a:buFont typeface="Arial" panose="020B0604020202020204" pitchFamily="34" charset="0"/>
              <a:buChar char="•"/>
              <a:defRPr sz="2400">
                <a:solidFill>
                  <a:srgbClr val="055685"/>
                </a:solidFill>
                <a:latin typeface="+mn-lt"/>
                <a:ea typeface="+mn-ea"/>
                <a:cs typeface="+mn-cs"/>
              </a:defRPr>
            </a:lvl1pPr>
            <a:lvl2pPr marL="742950" indent="-285750" algn="l" rtl="0" eaLnBrk="0" fontAlgn="base" hangingPunct="0">
              <a:spcBef>
                <a:spcPct val="20000"/>
              </a:spcBef>
              <a:spcAft>
                <a:spcPct val="0"/>
              </a:spcAft>
              <a:buSzPct val="80000"/>
              <a:buFont typeface="Arial" panose="020B0604020202020204" pitchFamily="34" charset="0"/>
              <a:buChar char="•"/>
              <a:defRPr sz="2000">
                <a:solidFill>
                  <a:srgbClr val="055685"/>
                </a:solidFill>
                <a:latin typeface="+mn-lt"/>
              </a:defRPr>
            </a:lvl2pPr>
            <a:lvl3pPr marL="1143000" indent="-228600" algn="l" rtl="0" eaLnBrk="0" fontAlgn="base" hangingPunct="0">
              <a:spcBef>
                <a:spcPct val="20000"/>
              </a:spcBef>
              <a:spcAft>
                <a:spcPct val="0"/>
              </a:spcAft>
              <a:buSzPct val="80000"/>
              <a:buFont typeface="Arial" panose="020B0604020202020204" pitchFamily="34" charset="0"/>
              <a:buChar char="•"/>
              <a:defRPr sz="1800">
                <a:solidFill>
                  <a:srgbClr val="055685"/>
                </a:solidFill>
                <a:latin typeface="+mn-lt"/>
              </a:defRPr>
            </a:lvl3pPr>
            <a:lvl4pPr marL="1600200" indent="-228600" algn="l" rtl="0" eaLnBrk="0" fontAlgn="base" hangingPunct="0">
              <a:spcBef>
                <a:spcPct val="20000"/>
              </a:spcBef>
              <a:spcAft>
                <a:spcPct val="0"/>
              </a:spcAft>
              <a:buSzPct val="80000"/>
              <a:buFont typeface="Arial" panose="020B0604020202020204" pitchFamily="34" charset="0"/>
              <a:buChar char="•"/>
              <a:defRPr sz="1600">
                <a:solidFill>
                  <a:srgbClr val="055685"/>
                </a:solidFill>
                <a:latin typeface="+mn-lt"/>
              </a:defRPr>
            </a:lvl4pPr>
            <a:lvl5pPr marL="2057400" indent="-228600" algn="l" rtl="0" eaLnBrk="0" fontAlgn="base" hangingPunct="0">
              <a:spcBef>
                <a:spcPct val="20000"/>
              </a:spcBef>
              <a:spcAft>
                <a:spcPct val="0"/>
              </a:spcAft>
              <a:buSzPct val="80000"/>
              <a:buFont typeface="Arial" panose="020B0604020202020204" pitchFamily="34" charset="0"/>
              <a:buChar char="•"/>
              <a:defRPr sz="1600">
                <a:solidFill>
                  <a:srgbClr val="055685"/>
                </a:solidFill>
                <a:latin typeface="+mn-lt"/>
              </a:defRPr>
            </a:lvl5pPr>
            <a:lvl6pPr marL="2514600" indent="-228600" algn="l" rtl="0" fontAlgn="base">
              <a:spcBef>
                <a:spcPct val="20000"/>
              </a:spcBef>
              <a:spcAft>
                <a:spcPct val="0"/>
              </a:spcAft>
              <a:buSzPct val="80000"/>
              <a:buBlip>
                <a:blip r:embed="rId3"/>
              </a:buBlip>
              <a:defRPr sz="2000">
                <a:solidFill>
                  <a:srgbClr val="055685"/>
                </a:solidFill>
                <a:latin typeface="+mn-lt"/>
              </a:defRPr>
            </a:lvl6pPr>
            <a:lvl7pPr marL="2971800" indent="-228600" algn="l" rtl="0" fontAlgn="base">
              <a:spcBef>
                <a:spcPct val="20000"/>
              </a:spcBef>
              <a:spcAft>
                <a:spcPct val="0"/>
              </a:spcAft>
              <a:buSzPct val="80000"/>
              <a:buBlip>
                <a:blip r:embed="rId3"/>
              </a:buBlip>
              <a:defRPr sz="2000">
                <a:solidFill>
                  <a:srgbClr val="055685"/>
                </a:solidFill>
                <a:latin typeface="+mn-lt"/>
              </a:defRPr>
            </a:lvl7pPr>
            <a:lvl8pPr marL="3429000" indent="-228600" algn="l" rtl="0" fontAlgn="base">
              <a:spcBef>
                <a:spcPct val="20000"/>
              </a:spcBef>
              <a:spcAft>
                <a:spcPct val="0"/>
              </a:spcAft>
              <a:buSzPct val="80000"/>
              <a:buBlip>
                <a:blip r:embed="rId3"/>
              </a:buBlip>
              <a:defRPr sz="2000">
                <a:solidFill>
                  <a:srgbClr val="055685"/>
                </a:solidFill>
                <a:latin typeface="+mn-lt"/>
              </a:defRPr>
            </a:lvl8pPr>
            <a:lvl9pPr marL="3886200" indent="-228600" algn="l" rtl="0" fontAlgn="base">
              <a:spcBef>
                <a:spcPct val="20000"/>
              </a:spcBef>
              <a:spcAft>
                <a:spcPct val="0"/>
              </a:spcAft>
              <a:buSzPct val="80000"/>
              <a:buBlip>
                <a:blip r:embed="rId3"/>
              </a:buBlip>
              <a:defRPr sz="2000">
                <a:solidFill>
                  <a:srgbClr val="055685"/>
                </a:solidFill>
                <a:latin typeface="+mn-lt"/>
              </a:defRPr>
            </a:lvl9pPr>
          </a:lstStyle>
          <a:p>
            <a:pPr marL="0" indent="0">
              <a:spcBef>
                <a:spcPts val="900"/>
              </a:spcBef>
              <a:buNone/>
            </a:pPr>
            <a:r>
              <a:rPr lang="en-GB" sz="1800" b="1" u="sng" dirty="0"/>
              <a:t>Option 1</a:t>
            </a:r>
            <a:r>
              <a:rPr lang="en-GB" sz="1800" dirty="0"/>
              <a:t> - Article 16 regulation (EU) 2019/947</a:t>
            </a:r>
          </a:p>
          <a:p>
            <a:pPr marL="0" indent="0">
              <a:spcBef>
                <a:spcPts val="900"/>
              </a:spcBef>
              <a:buNone/>
            </a:pPr>
            <a:endParaRPr lang="en-GB" sz="1800" dirty="0"/>
          </a:p>
        </p:txBody>
      </p:sp>
      <p:sp>
        <p:nvSpPr>
          <p:cNvPr id="16" name="Content Placeholder 2"/>
          <p:cNvSpPr txBox="1">
            <a:spLocks/>
          </p:cNvSpPr>
          <p:nvPr/>
        </p:nvSpPr>
        <p:spPr bwMode="auto">
          <a:xfrm>
            <a:off x="1223310" y="2980078"/>
            <a:ext cx="3456702" cy="5097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68580" tIns="34290" rIns="68580" bIns="34290" numCol="1" anchor="t" anchorCtr="0" compatLnSpc="1">
            <a:prstTxWarp prst="textNoShape">
              <a:avLst/>
            </a:prstTxWarp>
          </a:bodyPr>
          <a:lstStyle>
            <a:lvl1pPr marL="342900" indent="-342900" algn="l" rtl="0" eaLnBrk="0" fontAlgn="base" hangingPunct="0">
              <a:spcBef>
                <a:spcPct val="20000"/>
              </a:spcBef>
              <a:spcAft>
                <a:spcPct val="0"/>
              </a:spcAft>
              <a:buSzPct val="80000"/>
              <a:buFont typeface="Arial" panose="020B0604020202020204" pitchFamily="34" charset="0"/>
              <a:buChar char="•"/>
              <a:defRPr sz="2400">
                <a:solidFill>
                  <a:srgbClr val="055685"/>
                </a:solidFill>
                <a:latin typeface="+mn-lt"/>
                <a:ea typeface="+mn-ea"/>
                <a:cs typeface="+mn-cs"/>
              </a:defRPr>
            </a:lvl1pPr>
            <a:lvl2pPr marL="742950" indent="-285750" algn="l" rtl="0" eaLnBrk="0" fontAlgn="base" hangingPunct="0">
              <a:spcBef>
                <a:spcPct val="20000"/>
              </a:spcBef>
              <a:spcAft>
                <a:spcPct val="0"/>
              </a:spcAft>
              <a:buSzPct val="80000"/>
              <a:buFont typeface="Arial" panose="020B0604020202020204" pitchFamily="34" charset="0"/>
              <a:buChar char="•"/>
              <a:defRPr sz="2000">
                <a:solidFill>
                  <a:srgbClr val="055685"/>
                </a:solidFill>
                <a:latin typeface="+mn-lt"/>
              </a:defRPr>
            </a:lvl2pPr>
            <a:lvl3pPr marL="1143000" indent="-228600" algn="l" rtl="0" eaLnBrk="0" fontAlgn="base" hangingPunct="0">
              <a:spcBef>
                <a:spcPct val="20000"/>
              </a:spcBef>
              <a:spcAft>
                <a:spcPct val="0"/>
              </a:spcAft>
              <a:buSzPct val="80000"/>
              <a:buFont typeface="Arial" panose="020B0604020202020204" pitchFamily="34" charset="0"/>
              <a:buChar char="•"/>
              <a:defRPr sz="1800">
                <a:solidFill>
                  <a:srgbClr val="055685"/>
                </a:solidFill>
                <a:latin typeface="+mn-lt"/>
              </a:defRPr>
            </a:lvl3pPr>
            <a:lvl4pPr marL="1600200" indent="-228600" algn="l" rtl="0" eaLnBrk="0" fontAlgn="base" hangingPunct="0">
              <a:spcBef>
                <a:spcPct val="20000"/>
              </a:spcBef>
              <a:spcAft>
                <a:spcPct val="0"/>
              </a:spcAft>
              <a:buSzPct val="80000"/>
              <a:buFont typeface="Arial" panose="020B0604020202020204" pitchFamily="34" charset="0"/>
              <a:buChar char="•"/>
              <a:defRPr sz="1600">
                <a:solidFill>
                  <a:srgbClr val="055685"/>
                </a:solidFill>
                <a:latin typeface="+mn-lt"/>
              </a:defRPr>
            </a:lvl4pPr>
            <a:lvl5pPr marL="2057400" indent="-228600" algn="l" rtl="0" eaLnBrk="0" fontAlgn="base" hangingPunct="0">
              <a:spcBef>
                <a:spcPct val="20000"/>
              </a:spcBef>
              <a:spcAft>
                <a:spcPct val="0"/>
              </a:spcAft>
              <a:buSzPct val="80000"/>
              <a:buFont typeface="Arial" panose="020B0604020202020204" pitchFamily="34" charset="0"/>
              <a:buChar char="•"/>
              <a:defRPr sz="1600">
                <a:solidFill>
                  <a:srgbClr val="055685"/>
                </a:solidFill>
                <a:latin typeface="+mn-lt"/>
              </a:defRPr>
            </a:lvl5pPr>
            <a:lvl6pPr marL="2514600" indent="-228600" algn="l" rtl="0" fontAlgn="base">
              <a:spcBef>
                <a:spcPct val="20000"/>
              </a:spcBef>
              <a:spcAft>
                <a:spcPct val="0"/>
              </a:spcAft>
              <a:buSzPct val="80000"/>
              <a:buBlip>
                <a:blip r:embed="rId3"/>
              </a:buBlip>
              <a:defRPr sz="2000">
                <a:solidFill>
                  <a:srgbClr val="055685"/>
                </a:solidFill>
                <a:latin typeface="+mn-lt"/>
              </a:defRPr>
            </a:lvl6pPr>
            <a:lvl7pPr marL="2971800" indent="-228600" algn="l" rtl="0" fontAlgn="base">
              <a:spcBef>
                <a:spcPct val="20000"/>
              </a:spcBef>
              <a:spcAft>
                <a:spcPct val="0"/>
              </a:spcAft>
              <a:buSzPct val="80000"/>
              <a:buBlip>
                <a:blip r:embed="rId3"/>
              </a:buBlip>
              <a:defRPr sz="2000">
                <a:solidFill>
                  <a:srgbClr val="055685"/>
                </a:solidFill>
                <a:latin typeface="+mn-lt"/>
              </a:defRPr>
            </a:lvl7pPr>
            <a:lvl8pPr marL="3429000" indent="-228600" algn="l" rtl="0" fontAlgn="base">
              <a:spcBef>
                <a:spcPct val="20000"/>
              </a:spcBef>
              <a:spcAft>
                <a:spcPct val="0"/>
              </a:spcAft>
              <a:buSzPct val="80000"/>
              <a:buBlip>
                <a:blip r:embed="rId3"/>
              </a:buBlip>
              <a:defRPr sz="2000">
                <a:solidFill>
                  <a:srgbClr val="055685"/>
                </a:solidFill>
                <a:latin typeface="+mn-lt"/>
              </a:defRPr>
            </a:lvl8pPr>
            <a:lvl9pPr marL="3886200" indent="-228600" algn="l" rtl="0" fontAlgn="base">
              <a:spcBef>
                <a:spcPct val="20000"/>
              </a:spcBef>
              <a:spcAft>
                <a:spcPct val="0"/>
              </a:spcAft>
              <a:buSzPct val="80000"/>
              <a:buBlip>
                <a:blip r:embed="rId3"/>
              </a:buBlip>
              <a:defRPr sz="2000">
                <a:solidFill>
                  <a:srgbClr val="055685"/>
                </a:solidFill>
                <a:latin typeface="+mn-lt"/>
              </a:defRPr>
            </a:lvl9pPr>
          </a:lstStyle>
          <a:p>
            <a:pPr marL="0" indent="0" algn="ctr">
              <a:spcBef>
                <a:spcPts val="900"/>
              </a:spcBef>
              <a:buNone/>
            </a:pPr>
            <a:r>
              <a:rPr lang="en-GB" sz="1800" b="1" u="sng" dirty="0"/>
              <a:t>Option 2</a:t>
            </a:r>
            <a:r>
              <a:rPr lang="en-GB" sz="1800" dirty="0"/>
              <a:t> </a:t>
            </a:r>
          </a:p>
          <a:p>
            <a:pPr marL="0" indent="0" algn="ctr">
              <a:spcBef>
                <a:spcPts val="900"/>
              </a:spcBef>
              <a:buNone/>
            </a:pPr>
            <a:r>
              <a:rPr lang="en-GB" sz="1800" dirty="0"/>
              <a:t>Fly in areas designated by the NAA where different conditions apply</a:t>
            </a:r>
          </a:p>
        </p:txBody>
      </p:sp>
      <p:sp>
        <p:nvSpPr>
          <p:cNvPr id="3" name="Rectangle 2"/>
          <p:cNvSpPr/>
          <p:nvPr/>
        </p:nvSpPr>
        <p:spPr bwMode="auto">
          <a:xfrm>
            <a:off x="1223628" y="2882623"/>
            <a:ext cx="3547826" cy="1997683"/>
          </a:xfrm>
          <a:prstGeom prst="rect">
            <a:avLst/>
          </a:prstGeom>
          <a:noFill/>
          <a:ln/>
          <a:extLst/>
        </p:spPr>
        <p:style>
          <a:lnRef idx="2">
            <a:schemeClr val="accent2"/>
          </a:lnRef>
          <a:fillRef idx="1">
            <a:schemeClr val="lt1"/>
          </a:fillRef>
          <a:effectRef idx="0">
            <a:schemeClr val="accent2"/>
          </a:effectRef>
          <a:fontRef idx="minor">
            <a:schemeClr val="dk1"/>
          </a:fontRef>
        </p:style>
        <p:txBody>
          <a:bodyPr vert="horz" wrap="square" lIns="68580" tIns="34290" rIns="68580" bIns="34290" numCol="1" rtlCol="0" anchor="t" anchorCtr="0" compatLnSpc="1">
            <a:prstTxWarp prst="textNoShape">
              <a:avLst/>
            </a:prstTxWarp>
          </a:bodyPr>
          <a:lstStyle/>
          <a:p>
            <a:pPr marL="257175" indent="-257175" defTabSz="685800" fontAlgn="base">
              <a:spcBef>
                <a:spcPct val="20000"/>
              </a:spcBef>
              <a:spcAft>
                <a:spcPct val="0"/>
              </a:spcAft>
              <a:buSzPct val="60000"/>
              <a:buBlip>
                <a:blip r:embed="rId10"/>
              </a:buBlip>
            </a:pPr>
            <a:endParaRPr lang="en-GB" sz="2400">
              <a:solidFill>
                <a:srgbClr val="055685"/>
              </a:solidFill>
              <a:latin typeface="Calibri" pitchFamily="34" charset="0"/>
            </a:endParaRPr>
          </a:p>
        </p:txBody>
      </p:sp>
      <p:sp>
        <p:nvSpPr>
          <p:cNvPr id="17" name="Rectangle 16"/>
          <p:cNvSpPr/>
          <p:nvPr/>
        </p:nvSpPr>
        <p:spPr bwMode="auto">
          <a:xfrm>
            <a:off x="4771772" y="2880441"/>
            <a:ext cx="3132348" cy="1997683"/>
          </a:xfrm>
          <a:prstGeom prst="rect">
            <a:avLst/>
          </a:prstGeom>
          <a:noFill/>
          <a:ln/>
          <a:extLst/>
        </p:spPr>
        <p:style>
          <a:lnRef idx="2">
            <a:schemeClr val="accent2"/>
          </a:lnRef>
          <a:fillRef idx="1">
            <a:schemeClr val="lt1"/>
          </a:fillRef>
          <a:effectRef idx="0">
            <a:schemeClr val="accent2"/>
          </a:effectRef>
          <a:fontRef idx="minor">
            <a:schemeClr val="dk1"/>
          </a:fontRef>
        </p:style>
        <p:txBody>
          <a:bodyPr vert="horz" wrap="square" lIns="68580" tIns="34290" rIns="68580" bIns="34290" numCol="1" rtlCol="0" anchor="t" anchorCtr="0" compatLnSpc="1">
            <a:prstTxWarp prst="textNoShape">
              <a:avLst/>
            </a:prstTxWarp>
          </a:bodyPr>
          <a:lstStyle/>
          <a:p>
            <a:pPr marL="257175" indent="-257175" defTabSz="685800" fontAlgn="base">
              <a:spcBef>
                <a:spcPct val="20000"/>
              </a:spcBef>
              <a:spcAft>
                <a:spcPct val="0"/>
              </a:spcAft>
              <a:buSzPct val="60000"/>
              <a:buBlip>
                <a:blip r:embed="rId10"/>
              </a:buBlip>
            </a:pPr>
            <a:endParaRPr lang="en-GB" sz="2400">
              <a:solidFill>
                <a:srgbClr val="055685"/>
              </a:solidFill>
              <a:latin typeface="Calibri" pitchFamily="34" charset="0"/>
            </a:endParaRPr>
          </a:p>
        </p:txBody>
      </p:sp>
    </p:spTree>
    <p:extLst>
      <p:ext uri="{BB962C8B-B14F-4D97-AF65-F5344CB8AC3E}">
        <p14:creationId xmlns:p14="http://schemas.microsoft.com/office/powerpoint/2010/main" val="388216738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6"/>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3"/>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29"/>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4"/>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p:bldP spid="16" grpId="0"/>
      <p:bldP spid="3" grpId="0" animBg="1"/>
      <p:bldP spid="17"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6"/>
          </p:nvPr>
        </p:nvSpPr>
        <p:spPr/>
        <p:txBody>
          <a:bodyPr/>
          <a:lstStyle/>
          <a:p>
            <a:r>
              <a:rPr lang="en-GB" dirty="0"/>
              <a:t>Responsibility of the UAS operator</a:t>
            </a:r>
          </a:p>
        </p:txBody>
      </p:sp>
      <p:sp>
        <p:nvSpPr>
          <p:cNvPr id="39" name="Content Placeholder 2"/>
          <p:cNvSpPr txBox="1">
            <a:spLocks/>
          </p:cNvSpPr>
          <p:nvPr/>
        </p:nvSpPr>
        <p:spPr bwMode="auto">
          <a:xfrm>
            <a:off x="1702014" y="1177856"/>
            <a:ext cx="5508612" cy="8640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68580" tIns="34290" rIns="68580" bIns="34290" numCol="1" anchor="t" anchorCtr="0" compatLnSpc="1">
            <a:prstTxWarp prst="textNoShape">
              <a:avLst/>
            </a:prstTxWarp>
          </a:bodyPr>
          <a:lstStyle>
            <a:lvl1pPr marL="342900" indent="-342900" algn="l" rtl="0" eaLnBrk="0" fontAlgn="base" hangingPunct="0">
              <a:spcBef>
                <a:spcPct val="20000"/>
              </a:spcBef>
              <a:spcAft>
                <a:spcPct val="0"/>
              </a:spcAft>
              <a:buSzPct val="80000"/>
              <a:buFont typeface="Arial" panose="020B0604020202020204" pitchFamily="34" charset="0"/>
              <a:buChar char="•"/>
              <a:defRPr sz="2400">
                <a:solidFill>
                  <a:srgbClr val="055685"/>
                </a:solidFill>
                <a:latin typeface="+mn-lt"/>
                <a:ea typeface="+mn-ea"/>
                <a:cs typeface="+mn-cs"/>
              </a:defRPr>
            </a:lvl1pPr>
            <a:lvl2pPr marL="742950" indent="-285750" algn="l" rtl="0" eaLnBrk="0" fontAlgn="base" hangingPunct="0">
              <a:spcBef>
                <a:spcPct val="20000"/>
              </a:spcBef>
              <a:spcAft>
                <a:spcPct val="0"/>
              </a:spcAft>
              <a:buSzPct val="80000"/>
              <a:buFont typeface="Arial" panose="020B0604020202020204" pitchFamily="34" charset="0"/>
              <a:buChar char="•"/>
              <a:defRPr sz="2000">
                <a:solidFill>
                  <a:srgbClr val="055685"/>
                </a:solidFill>
                <a:latin typeface="+mn-lt"/>
              </a:defRPr>
            </a:lvl2pPr>
            <a:lvl3pPr marL="1143000" indent="-228600" algn="l" rtl="0" eaLnBrk="0" fontAlgn="base" hangingPunct="0">
              <a:spcBef>
                <a:spcPct val="20000"/>
              </a:spcBef>
              <a:spcAft>
                <a:spcPct val="0"/>
              </a:spcAft>
              <a:buSzPct val="80000"/>
              <a:buFont typeface="Arial" panose="020B0604020202020204" pitchFamily="34" charset="0"/>
              <a:buChar char="•"/>
              <a:defRPr sz="1800">
                <a:solidFill>
                  <a:srgbClr val="055685"/>
                </a:solidFill>
                <a:latin typeface="+mn-lt"/>
              </a:defRPr>
            </a:lvl3pPr>
            <a:lvl4pPr marL="1600200" indent="-228600" algn="l" rtl="0" eaLnBrk="0" fontAlgn="base" hangingPunct="0">
              <a:spcBef>
                <a:spcPct val="20000"/>
              </a:spcBef>
              <a:spcAft>
                <a:spcPct val="0"/>
              </a:spcAft>
              <a:buSzPct val="80000"/>
              <a:buFont typeface="Arial" panose="020B0604020202020204" pitchFamily="34" charset="0"/>
              <a:buChar char="•"/>
              <a:defRPr sz="1600">
                <a:solidFill>
                  <a:srgbClr val="055685"/>
                </a:solidFill>
                <a:latin typeface="+mn-lt"/>
              </a:defRPr>
            </a:lvl4pPr>
            <a:lvl5pPr marL="2057400" indent="-228600" algn="l" rtl="0" eaLnBrk="0" fontAlgn="base" hangingPunct="0">
              <a:spcBef>
                <a:spcPct val="20000"/>
              </a:spcBef>
              <a:spcAft>
                <a:spcPct val="0"/>
              </a:spcAft>
              <a:buSzPct val="80000"/>
              <a:buFont typeface="Arial" panose="020B0604020202020204" pitchFamily="34" charset="0"/>
              <a:buChar char="•"/>
              <a:defRPr sz="1600">
                <a:solidFill>
                  <a:srgbClr val="055685"/>
                </a:solidFill>
                <a:latin typeface="+mn-lt"/>
              </a:defRPr>
            </a:lvl5pPr>
            <a:lvl6pPr marL="2514600" indent="-228600" algn="l" rtl="0" fontAlgn="base">
              <a:spcBef>
                <a:spcPct val="20000"/>
              </a:spcBef>
              <a:spcAft>
                <a:spcPct val="0"/>
              </a:spcAft>
              <a:buSzPct val="80000"/>
              <a:buBlip>
                <a:blip r:embed="rId2"/>
              </a:buBlip>
              <a:defRPr sz="2000">
                <a:solidFill>
                  <a:srgbClr val="055685"/>
                </a:solidFill>
                <a:latin typeface="+mn-lt"/>
              </a:defRPr>
            </a:lvl6pPr>
            <a:lvl7pPr marL="2971800" indent="-228600" algn="l" rtl="0" fontAlgn="base">
              <a:spcBef>
                <a:spcPct val="20000"/>
              </a:spcBef>
              <a:spcAft>
                <a:spcPct val="0"/>
              </a:spcAft>
              <a:buSzPct val="80000"/>
              <a:buBlip>
                <a:blip r:embed="rId2"/>
              </a:buBlip>
              <a:defRPr sz="2000">
                <a:solidFill>
                  <a:srgbClr val="055685"/>
                </a:solidFill>
                <a:latin typeface="+mn-lt"/>
              </a:defRPr>
            </a:lvl7pPr>
            <a:lvl8pPr marL="3429000" indent="-228600" algn="l" rtl="0" fontAlgn="base">
              <a:spcBef>
                <a:spcPct val="20000"/>
              </a:spcBef>
              <a:spcAft>
                <a:spcPct val="0"/>
              </a:spcAft>
              <a:buSzPct val="80000"/>
              <a:buBlip>
                <a:blip r:embed="rId2"/>
              </a:buBlip>
              <a:defRPr sz="2000">
                <a:solidFill>
                  <a:srgbClr val="055685"/>
                </a:solidFill>
                <a:latin typeface="+mn-lt"/>
              </a:defRPr>
            </a:lvl8pPr>
            <a:lvl9pPr marL="3886200" indent="-228600" algn="l" rtl="0" fontAlgn="base">
              <a:spcBef>
                <a:spcPct val="20000"/>
              </a:spcBef>
              <a:spcAft>
                <a:spcPct val="0"/>
              </a:spcAft>
              <a:buSzPct val="80000"/>
              <a:buBlip>
                <a:blip r:embed="rId2"/>
              </a:buBlip>
              <a:defRPr sz="2000">
                <a:solidFill>
                  <a:srgbClr val="055685"/>
                </a:solidFill>
                <a:latin typeface="+mn-lt"/>
              </a:defRPr>
            </a:lvl9pPr>
          </a:lstStyle>
          <a:p>
            <a:pPr marL="0" indent="0" algn="r">
              <a:buNone/>
            </a:pPr>
            <a:r>
              <a:rPr lang="en-GB" sz="1800" dirty="0"/>
              <a:t>develop operational procedures adapted to the type of operation and the risk involved </a:t>
            </a:r>
          </a:p>
        </p:txBody>
      </p:sp>
      <p:pic>
        <p:nvPicPr>
          <p:cNvPr id="7170" name="Picture 2" descr="See the source image"/>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a:off x="7318638" y="1177856"/>
            <a:ext cx="848760" cy="950612"/>
          </a:xfrm>
          <a:prstGeom prst="rect">
            <a:avLst/>
          </a:prstGeom>
          <a:noFill/>
          <a:extLst>
            <a:ext uri="{909E8E84-426E-40DD-AFC4-6F175D3DCCD1}">
              <a14:hiddenFill xmlns:a14="http://schemas.microsoft.com/office/drawing/2010/main">
                <a:solidFill>
                  <a:srgbClr val="FFFFFF"/>
                </a:solidFill>
              </a14:hiddenFill>
            </a:ext>
          </a:extLst>
        </p:spPr>
      </p:pic>
      <p:pic>
        <p:nvPicPr>
          <p:cNvPr id="7172" name="Picture 4" descr="See the source image"/>
          <p:cNvPicPr>
            <a:picLocks noChangeAspect="1" noChangeArrowheads="1"/>
          </p:cNvPicPr>
          <p:nvPr/>
        </p:nvPicPr>
        <p:blipFill rotWithShape="1">
          <a:blip r:embed="rId4" cstate="screen">
            <a:extLst>
              <a:ext uri="{28A0092B-C50C-407E-A947-70E740481C1C}">
                <a14:useLocalDpi xmlns:a14="http://schemas.microsoft.com/office/drawing/2010/main"/>
              </a:ext>
            </a:extLst>
          </a:blip>
          <a:srcRect/>
          <a:stretch/>
        </p:blipFill>
        <p:spPr bwMode="auto">
          <a:xfrm>
            <a:off x="305369" y="1849261"/>
            <a:ext cx="994860" cy="1131191"/>
          </a:xfrm>
          <a:prstGeom prst="rect">
            <a:avLst/>
          </a:prstGeom>
          <a:noFill/>
          <a:extLst>
            <a:ext uri="{909E8E84-426E-40DD-AFC4-6F175D3DCCD1}">
              <a14:hiddenFill xmlns:a14="http://schemas.microsoft.com/office/drawing/2010/main">
                <a:solidFill>
                  <a:srgbClr val="FFFFFF"/>
                </a:solidFill>
              </a14:hiddenFill>
            </a:ext>
          </a:extLst>
        </p:spPr>
      </p:pic>
      <p:pic>
        <p:nvPicPr>
          <p:cNvPr id="7174" name="Picture 6" descr="See the source image"/>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28317" y="3817704"/>
            <a:ext cx="1364984" cy="1022299"/>
          </a:xfrm>
          <a:prstGeom prst="rect">
            <a:avLst/>
          </a:prstGeom>
          <a:noFill/>
          <a:extLst>
            <a:ext uri="{909E8E84-426E-40DD-AFC4-6F175D3DCCD1}">
              <a14:hiddenFill xmlns:a14="http://schemas.microsoft.com/office/drawing/2010/main">
                <a:solidFill>
                  <a:srgbClr val="FFFFFF"/>
                </a:solidFill>
              </a14:hiddenFill>
            </a:ext>
          </a:extLst>
        </p:spPr>
      </p:pic>
      <p:pic>
        <p:nvPicPr>
          <p:cNvPr id="7176" name="Picture 8" descr="See the source image"/>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7024547" y="2632361"/>
            <a:ext cx="1434201" cy="1434201"/>
          </a:xfrm>
          <a:prstGeom prst="rect">
            <a:avLst/>
          </a:prstGeom>
          <a:noFill/>
          <a:extLst>
            <a:ext uri="{909E8E84-426E-40DD-AFC4-6F175D3DCCD1}">
              <a14:hiddenFill xmlns:a14="http://schemas.microsoft.com/office/drawing/2010/main">
                <a:solidFill>
                  <a:srgbClr val="FFFFFF"/>
                </a:solidFill>
              </a14:hiddenFill>
            </a:ext>
          </a:extLst>
        </p:spPr>
      </p:pic>
      <p:sp>
        <p:nvSpPr>
          <p:cNvPr id="17" name="Content Placeholder 2"/>
          <p:cNvSpPr txBox="1">
            <a:spLocks/>
          </p:cNvSpPr>
          <p:nvPr/>
        </p:nvSpPr>
        <p:spPr bwMode="auto">
          <a:xfrm>
            <a:off x="1487204" y="2294555"/>
            <a:ext cx="4073202" cy="6210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68580" tIns="34290" rIns="68580" bIns="34290" numCol="1" anchor="t" anchorCtr="0" compatLnSpc="1">
            <a:prstTxWarp prst="textNoShape">
              <a:avLst/>
            </a:prstTxWarp>
          </a:bodyPr>
          <a:lstStyle>
            <a:lvl1pPr marL="342900" indent="-342900" algn="l" rtl="0" eaLnBrk="0" fontAlgn="base" hangingPunct="0">
              <a:spcBef>
                <a:spcPct val="20000"/>
              </a:spcBef>
              <a:spcAft>
                <a:spcPct val="0"/>
              </a:spcAft>
              <a:buSzPct val="80000"/>
              <a:buFont typeface="Arial" panose="020B0604020202020204" pitchFamily="34" charset="0"/>
              <a:buChar char="•"/>
              <a:defRPr sz="2400">
                <a:solidFill>
                  <a:srgbClr val="055685"/>
                </a:solidFill>
                <a:latin typeface="+mn-lt"/>
                <a:ea typeface="+mn-ea"/>
                <a:cs typeface="+mn-cs"/>
              </a:defRPr>
            </a:lvl1pPr>
            <a:lvl2pPr marL="742950" indent="-285750" algn="l" rtl="0" eaLnBrk="0" fontAlgn="base" hangingPunct="0">
              <a:spcBef>
                <a:spcPct val="20000"/>
              </a:spcBef>
              <a:spcAft>
                <a:spcPct val="0"/>
              </a:spcAft>
              <a:buSzPct val="80000"/>
              <a:buFont typeface="Arial" panose="020B0604020202020204" pitchFamily="34" charset="0"/>
              <a:buChar char="•"/>
              <a:defRPr sz="2000">
                <a:solidFill>
                  <a:srgbClr val="055685"/>
                </a:solidFill>
                <a:latin typeface="+mn-lt"/>
              </a:defRPr>
            </a:lvl2pPr>
            <a:lvl3pPr marL="1143000" indent="-228600" algn="l" rtl="0" eaLnBrk="0" fontAlgn="base" hangingPunct="0">
              <a:spcBef>
                <a:spcPct val="20000"/>
              </a:spcBef>
              <a:spcAft>
                <a:spcPct val="0"/>
              </a:spcAft>
              <a:buSzPct val="80000"/>
              <a:buFont typeface="Arial" panose="020B0604020202020204" pitchFamily="34" charset="0"/>
              <a:buChar char="•"/>
              <a:defRPr sz="1800">
                <a:solidFill>
                  <a:srgbClr val="055685"/>
                </a:solidFill>
                <a:latin typeface="+mn-lt"/>
              </a:defRPr>
            </a:lvl3pPr>
            <a:lvl4pPr marL="1600200" indent="-228600" algn="l" rtl="0" eaLnBrk="0" fontAlgn="base" hangingPunct="0">
              <a:spcBef>
                <a:spcPct val="20000"/>
              </a:spcBef>
              <a:spcAft>
                <a:spcPct val="0"/>
              </a:spcAft>
              <a:buSzPct val="80000"/>
              <a:buFont typeface="Arial" panose="020B0604020202020204" pitchFamily="34" charset="0"/>
              <a:buChar char="•"/>
              <a:defRPr sz="1600">
                <a:solidFill>
                  <a:srgbClr val="055685"/>
                </a:solidFill>
                <a:latin typeface="+mn-lt"/>
              </a:defRPr>
            </a:lvl4pPr>
            <a:lvl5pPr marL="2057400" indent="-228600" algn="l" rtl="0" eaLnBrk="0" fontAlgn="base" hangingPunct="0">
              <a:spcBef>
                <a:spcPct val="20000"/>
              </a:spcBef>
              <a:spcAft>
                <a:spcPct val="0"/>
              </a:spcAft>
              <a:buSzPct val="80000"/>
              <a:buFont typeface="Arial" panose="020B0604020202020204" pitchFamily="34" charset="0"/>
              <a:buChar char="•"/>
              <a:defRPr sz="1600">
                <a:solidFill>
                  <a:srgbClr val="055685"/>
                </a:solidFill>
                <a:latin typeface="+mn-lt"/>
              </a:defRPr>
            </a:lvl5pPr>
            <a:lvl6pPr marL="2514600" indent="-228600" algn="l" rtl="0" fontAlgn="base">
              <a:spcBef>
                <a:spcPct val="20000"/>
              </a:spcBef>
              <a:spcAft>
                <a:spcPct val="0"/>
              </a:spcAft>
              <a:buSzPct val="80000"/>
              <a:buBlip>
                <a:blip r:embed="rId2"/>
              </a:buBlip>
              <a:defRPr sz="2000">
                <a:solidFill>
                  <a:srgbClr val="055685"/>
                </a:solidFill>
                <a:latin typeface="+mn-lt"/>
              </a:defRPr>
            </a:lvl6pPr>
            <a:lvl7pPr marL="2971800" indent="-228600" algn="l" rtl="0" fontAlgn="base">
              <a:spcBef>
                <a:spcPct val="20000"/>
              </a:spcBef>
              <a:spcAft>
                <a:spcPct val="0"/>
              </a:spcAft>
              <a:buSzPct val="80000"/>
              <a:buBlip>
                <a:blip r:embed="rId2"/>
              </a:buBlip>
              <a:defRPr sz="2000">
                <a:solidFill>
                  <a:srgbClr val="055685"/>
                </a:solidFill>
                <a:latin typeface="+mn-lt"/>
              </a:defRPr>
            </a:lvl7pPr>
            <a:lvl8pPr marL="3429000" indent="-228600" algn="l" rtl="0" fontAlgn="base">
              <a:spcBef>
                <a:spcPct val="20000"/>
              </a:spcBef>
              <a:spcAft>
                <a:spcPct val="0"/>
              </a:spcAft>
              <a:buSzPct val="80000"/>
              <a:buBlip>
                <a:blip r:embed="rId2"/>
              </a:buBlip>
              <a:defRPr sz="2000">
                <a:solidFill>
                  <a:srgbClr val="055685"/>
                </a:solidFill>
                <a:latin typeface="+mn-lt"/>
              </a:defRPr>
            </a:lvl8pPr>
            <a:lvl9pPr marL="3886200" indent="-228600" algn="l" rtl="0" fontAlgn="base">
              <a:spcBef>
                <a:spcPct val="20000"/>
              </a:spcBef>
              <a:spcAft>
                <a:spcPct val="0"/>
              </a:spcAft>
              <a:buSzPct val="80000"/>
              <a:buBlip>
                <a:blip r:embed="rId2"/>
              </a:buBlip>
              <a:defRPr sz="2000">
                <a:solidFill>
                  <a:srgbClr val="055685"/>
                </a:solidFill>
                <a:latin typeface="+mn-lt"/>
              </a:defRPr>
            </a:lvl9pPr>
          </a:lstStyle>
          <a:p>
            <a:pPr marL="0" indent="0">
              <a:buNone/>
            </a:pPr>
            <a:r>
              <a:rPr lang="en-GB" sz="1800" dirty="0"/>
              <a:t>ensure efficient use of radio spectrum</a:t>
            </a:r>
          </a:p>
        </p:txBody>
      </p:sp>
      <p:sp>
        <p:nvSpPr>
          <p:cNvPr id="18" name="Content Placeholder 2"/>
          <p:cNvSpPr txBox="1">
            <a:spLocks/>
          </p:cNvSpPr>
          <p:nvPr/>
        </p:nvSpPr>
        <p:spPr bwMode="auto">
          <a:xfrm>
            <a:off x="1399430" y="4205299"/>
            <a:ext cx="7303384" cy="10544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68580" tIns="34290" rIns="68580" bIns="34290" numCol="1" anchor="t" anchorCtr="0" compatLnSpc="1">
            <a:prstTxWarp prst="textNoShape">
              <a:avLst/>
            </a:prstTxWarp>
          </a:bodyPr>
          <a:lstStyle>
            <a:lvl1pPr marL="342900" indent="-342900" algn="l" rtl="0" eaLnBrk="0" fontAlgn="base" hangingPunct="0">
              <a:spcBef>
                <a:spcPct val="20000"/>
              </a:spcBef>
              <a:spcAft>
                <a:spcPct val="0"/>
              </a:spcAft>
              <a:buSzPct val="80000"/>
              <a:buFont typeface="Arial" panose="020B0604020202020204" pitchFamily="34" charset="0"/>
              <a:buChar char="•"/>
              <a:defRPr sz="2400">
                <a:solidFill>
                  <a:srgbClr val="055685"/>
                </a:solidFill>
                <a:latin typeface="+mn-lt"/>
                <a:ea typeface="+mn-ea"/>
                <a:cs typeface="+mn-cs"/>
              </a:defRPr>
            </a:lvl1pPr>
            <a:lvl2pPr marL="742950" indent="-285750" algn="l" rtl="0" eaLnBrk="0" fontAlgn="base" hangingPunct="0">
              <a:spcBef>
                <a:spcPct val="20000"/>
              </a:spcBef>
              <a:spcAft>
                <a:spcPct val="0"/>
              </a:spcAft>
              <a:buSzPct val="80000"/>
              <a:buFont typeface="Arial" panose="020B0604020202020204" pitchFamily="34" charset="0"/>
              <a:buChar char="•"/>
              <a:defRPr sz="2000">
                <a:solidFill>
                  <a:srgbClr val="055685"/>
                </a:solidFill>
                <a:latin typeface="+mn-lt"/>
              </a:defRPr>
            </a:lvl2pPr>
            <a:lvl3pPr marL="1143000" indent="-228600" algn="l" rtl="0" eaLnBrk="0" fontAlgn="base" hangingPunct="0">
              <a:spcBef>
                <a:spcPct val="20000"/>
              </a:spcBef>
              <a:spcAft>
                <a:spcPct val="0"/>
              </a:spcAft>
              <a:buSzPct val="80000"/>
              <a:buFont typeface="Arial" panose="020B0604020202020204" pitchFamily="34" charset="0"/>
              <a:buChar char="•"/>
              <a:defRPr sz="1800">
                <a:solidFill>
                  <a:srgbClr val="055685"/>
                </a:solidFill>
                <a:latin typeface="+mn-lt"/>
              </a:defRPr>
            </a:lvl3pPr>
            <a:lvl4pPr marL="1600200" indent="-228600" algn="l" rtl="0" eaLnBrk="0" fontAlgn="base" hangingPunct="0">
              <a:spcBef>
                <a:spcPct val="20000"/>
              </a:spcBef>
              <a:spcAft>
                <a:spcPct val="0"/>
              </a:spcAft>
              <a:buSzPct val="80000"/>
              <a:buFont typeface="Arial" panose="020B0604020202020204" pitchFamily="34" charset="0"/>
              <a:buChar char="•"/>
              <a:defRPr sz="1600">
                <a:solidFill>
                  <a:srgbClr val="055685"/>
                </a:solidFill>
                <a:latin typeface="+mn-lt"/>
              </a:defRPr>
            </a:lvl4pPr>
            <a:lvl5pPr marL="2057400" indent="-228600" algn="l" rtl="0" eaLnBrk="0" fontAlgn="base" hangingPunct="0">
              <a:spcBef>
                <a:spcPct val="20000"/>
              </a:spcBef>
              <a:spcAft>
                <a:spcPct val="0"/>
              </a:spcAft>
              <a:buSzPct val="80000"/>
              <a:buFont typeface="Arial" panose="020B0604020202020204" pitchFamily="34" charset="0"/>
              <a:buChar char="•"/>
              <a:defRPr sz="1600">
                <a:solidFill>
                  <a:srgbClr val="055685"/>
                </a:solidFill>
                <a:latin typeface="+mn-lt"/>
              </a:defRPr>
            </a:lvl5pPr>
            <a:lvl6pPr marL="2514600" indent="-228600" algn="l" rtl="0" fontAlgn="base">
              <a:spcBef>
                <a:spcPct val="20000"/>
              </a:spcBef>
              <a:spcAft>
                <a:spcPct val="0"/>
              </a:spcAft>
              <a:buSzPct val="80000"/>
              <a:buBlip>
                <a:blip r:embed="rId2"/>
              </a:buBlip>
              <a:defRPr sz="2000">
                <a:solidFill>
                  <a:srgbClr val="055685"/>
                </a:solidFill>
                <a:latin typeface="+mn-lt"/>
              </a:defRPr>
            </a:lvl6pPr>
            <a:lvl7pPr marL="2971800" indent="-228600" algn="l" rtl="0" fontAlgn="base">
              <a:spcBef>
                <a:spcPct val="20000"/>
              </a:spcBef>
              <a:spcAft>
                <a:spcPct val="0"/>
              </a:spcAft>
              <a:buSzPct val="80000"/>
              <a:buBlip>
                <a:blip r:embed="rId2"/>
              </a:buBlip>
              <a:defRPr sz="2000">
                <a:solidFill>
                  <a:srgbClr val="055685"/>
                </a:solidFill>
                <a:latin typeface="+mn-lt"/>
              </a:defRPr>
            </a:lvl7pPr>
            <a:lvl8pPr marL="3429000" indent="-228600" algn="l" rtl="0" fontAlgn="base">
              <a:spcBef>
                <a:spcPct val="20000"/>
              </a:spcBef>
              <a:spcAft>
                <a:spcPct val="0"/>
              </a:spcAft>
              <a:buSzPct val="80000"/>
              <a:buBlip>
                <a:blip r:embed="rId2"/>
              </a:buBlip>
              <a:defRPr sz="2000">
                <a:solidFill>
                  <a:srgbClr val="055685"/>
                </a:solidFill>
                <a:latin typeface="+mn-lt"/>
              </a:defRPr>
            </a:lvl8pPr>
            <a:lvl9pPr marL="3886200" indent="-228600" algn="l" rtl="0" fontAlgn="base">
              <a:spcBef>
                <a:spcPct val="20000"/>
              </a:spcBef>
              <a:spcAft>
                <a:spcPct val="0"/>
              </a:spcAft>
              <a:buSzPct val="80000"/>
              <a:buBlip>
                <a:blip r:embed="rId2"/>
              </a:buBlip>
              <a:defRPr sz="2000">
                <a:solidFill>
                  <a:srgbClr val="055685"/>
                </a:solidFill>
                <a:latin typeface="+mn-lt"/>
              </a:defRPr>
            </a:lvl9pPr>
          </a:lstStyle>
          <a:p>
            <a:pPr marL="0" indent="0">
              <a:buNone/>
            </a:pPr>
            <a:r>
              <a:rPr lang="en-GB" sz="1800" dirty="0"/>
              <a:t>ensure that the remote pilots and all other personnel performing a task in support of the operations have the required competency and informations </a:t>
            </a:r>
          </a:p>
          <a:p>
            <a:pPr>
              <a:spcBef>
                <a:spcPts val="900"/>
              </a:spcBef>
            </a:pPr>
            <a:endParaRPr lang="en-GB" sz="1800" dirty="0"/>
          </a:p>
        </p:txBody>
      </p:sp>
      <p:sp>
        <p:nvSpPr>
          <p:cNvPr id="19" name="Content Placeholder 2"/>
          <p:cNvSpPr txBox="1">
            <a:spLocks/>
          </p:cNvSpPr>
          <p:nvPr/>
        </p:nvSpPr>
        <p:spPr bwMode="auto">
          <a:xfrm>
            <a:off x="2483562" y="3235412"/>
            <a:ext cx="4752528" cy="61999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68580" tIns="34290" rIns="68580" bIns="34290" numCol="1" anchor="t" anchorCtr="0" compatLnSpc="1">
            <a:prstTxWarp prst="textNoShape">
              <a:avLst/>
            </a:prstTxWarp>
          </a:bodyPr>
          <a:lstStyle>
            <a:lvl1pPr marL="342900" indent="-342900" algn="l" rtl="0" eaLnBrk="0" fontAlgn="base" hangingPunct="0">
              <a:spcBef>
                <a:spcPct val="20000"/>
              </a:spcBef>
              <a:spcAft>
                <a:spcPct val="0"/>
              </a:spcAft>
              <a:buSzPct val="80000"/>
              <a:buFont typeface="Arial" panose="020B0604020202020204" pitchFamily="34" charset="0"/>
              <a:buChar char="•"/>
              <a:defRPr sz="2400">
                <a:solidFill>
                  <a:srgbClr val="055685"/>
                </a:solidFill>
                <a:latin typeface="+mn-lt"/>
                <a:ea typeface="+mn-ea"/>
                <a:cs typeface="+mn-cs"/>
              </a:defRPr>
            </a:lvl1pPr>
            <a:lvl2pPr marL="742950" indent="-285750" algn="l" rtl="0" eaLnBrk="0" fontAlgn="base" hangingPunct="0">
              <a:spcBef>
                <a:spcPct val="20000"/>
              </a:spcBef>
              <a:spcAft>
                <a:spcPct val="0"/>
              </a:spcAft>
              <a:buSzPct val="80000"/>
              <a:buFont typeface="Arial" panose="020B0604020202020204" pitchFamily="34" charset="0"/>
              <a:buChar char="•"/>
              <a:defRPr sz="2000">
                <a:solidFill>
                  <a:srgbClr val="055685"/>
                </a:solidFill>
                <a:latin typeface="+mn-lt"/>
              </a:defRPr>
            </a:lvl2pPr>
            <a:lvl3pPr marL="1143000" indent="-228600" algn="l" rtl="0" eaLnBrk="0" fontAlgn="base" hangingPunct="0">
              <a:spcBef>
                <a:spcPct val="20000"/>
              </a:spcBef>
              <a:spcAft>
                <a:spcPct val="0"/>
              </a:spcAft>
              <a:buSzPct val="80000"/>
              <a:buFont typeface="Arial" panose="020B0604020202020204" pitchFamily="34" charset="0"/>
              <a:buChar char="•"/>
              <a:defRPr sz="1800">
                <a:solidFill>
                  <a:srgbClr val="055685"/>
                </a:solidFill>
                <a:latin typeface="+mn-lt"/>
              </a:defRPr>
            </a:lvl3pPr>
            <a:lvl4pPr marL="1600200" indent="-228600" algn="l" rtl="0" eaLnBrk="0" fontAlgn="base" hangingPunct="0">
              <a:spcBef>
                <a:spcPct val="20000"/>
              </a:spcBef>
              <a:spcAft>
                <a:spcPct val="0"/>
              </a:spcAft>
              <a:buSzPct val="80000"/>
              <a:buFont typeface="Arial" panose="020B0604020202020204" pitchFamily="34" charset="0"/>
              <a:buChar char="•"/>
              <a:defRPr sz="1600">
                <a:solidFill>
                  <a:srgbClr val="055685"/>
                </a:solidFill>
                <a:latin typeface="+mn-lt"/>
              </a:defRPr>
            </a:lvl4pPr>
            <a:lvl5pPr marL="2057400" indent="-228600" algn="l" rtl="0" eaLnBrk="0" fontAlgn="base" hangingPunct="0">
              <a:spcBef>
                <a:spcPct val="20000"/>
              </a:spcBef>
              <a:spcAft>
                <a:spcPct val="0"/>
              </a:spcAft>
              <a:buSzPct val="80000"/>
              <a:buFont typeface="Arial" panose="020B0604020202020204" pitchFamily="34" charset="0"/>
              <a:buChar char="•"/>
              <a:defRPr sz="1600">
                <a:solidFill>
                  <a:srgbClr val="055685"/>
                </a:solidFill>
                <a:latin typeface="+mn-lt"/>
              </a:defRPr>
            </a:lvl5pPr>
            <a:lvl6pPr marL="2514600" indent="-228600" algn="l" rtl="0" fontAlgn="base">
              <a:spcBef>
                <a:spcPct val="20000"/>
              </a:spcBef>
              <a:spcAft>
                <a:spcPct val="0"/>
              </a:spcAft>
              <a:buSzPct val="80000"/>
              <a:buBlip>
                <a:blip r:embed="rId2"/>
              </a:buBlip>
              <a:defRPr sz="2000">
                <a:solidFill>
                  <a:srgbClr val="055685"/>
                </a:solidFill>
                <a:latin typeface="+mn-lt"/>
              </a:defRPr>
            </a:lvl6pPr>
            <a:lvl7pPr marL="2971800" indent="-228600" algn="l" rtl="0" fontAlgn="base">
              <a:spcBef>
                <a:spcPct val="20000"/>
              </a:spcBef>
              <a:spcAft>
                <a:spcPct val="0"/>
              </a:spcAft>
              <a:buSzPct val="80000"/>
              <a:buBlip>
                <a:blip r:embed="rId2"/>
              </a:buBlip>
              <a:defRPr sz="2000">
                <a:solidFill>
                  <a:srgbClr val="055685"/>
                </a:solidFill>
                <a:latin typeface="+mn-lt"/>
              </a:defRPr>
            </a:lvl7pPr>
            <a:lvl8pPr marL="3429000" indent="-228600" algn="l" rtl="0" fontAlgn="base">
              <a:spcBef>
                <a:spcPct val="20000"/>
              </a:spcBef>
              <a:spcAft>
                <a:spcPct val="0"/>
              </a:spcAft>
              <a:buSzPct val="80000"/>
              <a:buBlip>
                <a:blip r:embed="rId2"/>
              </a:buBlip>
              <a:defRPr sz="2000">
                <a:solidFill>
                  <a:srgbClr val="055685"/>
                </a:solidFill>
                <a:latin typeface="+mn-lt"/>
              </a:defRPr>
            </a:lvl8pPr>
            <a:lvl9pPr marL="3886200" indent="-228600" algn="l" rtl="0" fontAlgn="base">
              <a:spcBef>
                <a:spcPct val="20000"/>
              </a:spcBef>
              <a:spcAft>
                <a:spcPct val="0"/>
              </a:spcAft>
              <a:buSzPct val="80000"/>
              <a:buBlip>
                <a:blip r:embed="rId2"/>
              </a:buBlip>
              <a:defRPr sz="2000">
                <a:solidFill>
                  <a:srgbClr val="055685"/>
                </a:solidFill>
                <a:latin typeface="+mn-lt"/>
              </a:defRPr>
            </a:lvl9pPr>
          </a:lstStyle>
          <a:p>
            <a:pPr marL="0" indent="0">
              <a:buNone/>
            </a:pPr>
            <a:r>
              <a:rPr lang="en-GB" sz="1800" dirty="0"/>
              <a:t>designate a remote pilot for each UAS operation</a:t>
            </a:r>
          </a:p>
        </p:txBody>
      </p:sp>
      <p:grpSp>
        <p:nvGrpSpPr>
          <p:cNvPr id="20" name="Group 19"/>
          <p:cNvGrpSpPr/>
          <p:nvPr/>
        </p:nvGrpSpPr>
        <p:grpSpPr>
          <a:xfrm>
            <a:off x="7031773" y="0"/>
            <a:ext cx="711245" cy="764751"/>
            <a:chOff x="1835696" y="4641580"/>
            <a:chExt cx="948327" cy="1019668"/>
          </a:xfrm>
        </p:grpSpPr>
        <p:pic>
          <p:nvPicPr>
            <p:cNvPr id="21" name="Picture 8" descr="https://static.vecteezy.com/system/resources/previews/000/049/530/original/vector-people.jpg"/>
            <p:cNvPicPr>
              <a:picLocks noChangeAspect="1" noChangeArrowheads="1"/>
            </p:cNvPicPr>
            <p:nvPr/>
          </p:nvPicPr>
          <p:blipFill rotWithShape="1">
            <a:blip r:embed="rId7" cstate="screen">
              <a:extLst>
                <a:ext uri="{28A0092B-C50C-407E-A947-70E740481C1C}">
                  <a14:useLocalDpi xmlns:a14="http://schemas.microsoft.com/office/drawing/2010/main"/>
                </a:ext>
              </a:extLst>
            </a:blip>
            <a:srcRect/>
            <a:stretch/>
          </p:blipFill>
          <p:spPr bwMode="auto">
            <a:xfrm>
              <a:off x="1907704" y="4941168"/>
              <a:ext cx="682181" cy="720080"/>
            </a:xfrm>
            <a:prstGeom prst="rect">
              <a:avLst/>
            </a:prstGeom>
            <a:noFill/>
            <a:extLst>
              <a:ext uri="{909E8E84-426E-40DD-AFC4-6F175D3DCCD1}">
                <a14:hiddenFill xmlns:a14="http://schemas.microsoft.com/office/drawing/2010/main">
                  <a:solidFill>
                    <a:srgbClr val="FFFFFF"/>
                  </a:solidFill>
                </a14:hiddenFill>
              </a:ext>
            </a:extLst>
          </p:spPr>
        </p:pic>
        <p:pic>
          <p:nvPicPr>
            <p:cNvPr id="22" name="Picture 10" descr="See the source image"/>
            <p:cNvPicPr>
              <a:picLocks noChangeAspect="1" noChangeArrowheads="1"/>
            </p:cNvPicPr>
            <p:nvPr/>
          </p:nvPicPr>
          <p:blipFill>
            <a:blip r:embed="rId8" cstate="screen">
              <a:extLst>
                <a:ext uri="{28A0092B-C50C-407E-A947-70E740481C1C}">
                  <a14:useLocalDpi xmlns:a14="http://schemas.microsoft.com/office/drawing/2010/main"/>
                </a:ext>
              </a:extLst>
            </a:blip>
            <a:srcRect/>
            <a:stretch>
              <a:fillRect/>
            </a:stretch>
          </p:blipFill>
          <p:spPr bwMode="auto">
            <a:xfrm>
              <a:off x="1835696" y="4641580"/>
              <a:ext cx="948327" cy="414194"/>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404457156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172"/>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7"/>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9"/>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717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7174"/>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P spid="19"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6"/>
          </p:nvPr>
        </p:nvSpPr>
        <p:spPr/>
        <p:txBody>
          <a:bodyPr/>
          <a:lstStyle/>
          <a:p>
            <a:r>
              <a:rPr lang="en-GB" dirty="0"/>
              <a:t>Responsibility of the UAS operator</a:t>
            </a:r>
          </a:p>
        </p:txBody>
      </p:sp>
      <p:sp>
        <p:nvSpPr>
          <p:cNvPr id="39" name="Content Placeholder 2"/>
          <p:cNvSpPr txBox="1">
            <a:spLocks/>
          </p:cNvSpPr>
          <p:nvPr/>
        </p:nvSpPr>
        <p:spPr bwMode="auto">
          <a:xfrm>
            <a:off x="1999677" y="1529279"/>
            <a:ext cx="5508612" cy="5400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68580" tIns="34290" rIns="68580" bIns="34290" numCol="1" anchor="t" anchorCtr="0" compatLnSpc="1">
            <a:prstTxWarp prst="textNoShape">
              <a:avLst/>
            </a:prstTxWarp>
          </a:bodyPr>
          <a:lstStyle>
            <a:lvl1pPr marL="342900" indent="-342900" algn="l" rtl="0" eaLnBrk="0" fontAlgn="base" hangingPunct="0">
              <a:spcBef>
                <a:spcPct val="20000"/>
              </a:spcBef>
              <a:spcAft>
                <a:spcPct val="0"/>
              </a:spcAft>
              <a:buSzPct val="80000"/>
              <a:buFont typeface="Arial" panose="020B0604020202020204" pitchFamily="34" charset="0"/>
              <a:buChar char="•"/>
              <a:defRPr sz="2400">
                <a:solidFill>
                  <a:srgbClr val="055685"/>
                </a:solidFill>
                <a:latin typeface="+mn-lt"/>
                <a:ea typeface="+mn-ea"/>
                <a:cs typeface="+mn-cs"/>
              </a:defRPr>
            </a:lvl1pPr>
            <a:lvl2pPr marL="742950" indent="-285750" algn="l" rtl="0" eaLnBrk="0" fontAlgn="base" hangingPunct="0">
              <a:spcBef>
                <a:spcPct val="20000"/>
              </a:spcBef>
              <a:spcAft>
                <a:spcPct val="0"/>
              </a:spcAft>
              <a:buSzPct val="80000"/>
              <a:buFont typeface="Arial" panose="020B0604020202020204" pitchFamily="34" charset="0"/>
              <a:buChar char="•"/>
              <a:defRPr sz="2000">
                <a:solidFill>
                  <a:srgbClr val="055685"/>
                </a:solidFill>
                <a:latin typeface="+mn-lt"/>
              </a:defRPr>
            </a:lvl2pPr>
            <a:lvl3pPr marL="1143000" indent="-228600" algn="l" rtl="0" eaLnBrk="0" fontAlgn="base" hangingPunct="0">
              <a:spcBef>
                <a:spcPct val="20000"/>
              </a:spcBef>
              <a:spcAft>
                <a:spcPct val="0"/>
              </a:spcAft>
              <a:buSzPct val="80000"/>
              <a:buFont typeface="Arial" panose="020B0604020202020204" pitchFamily="34" charset="0"/>
              <a:buChar char="•"/>
              <a:defRPr sz="1800">
                <a:solidFill>
                  <a:srgbClr val="055685"/>
                </a:solidFill>
                <a:latin typeface="+mn-lt"/>
              </a:defRPr>
            </a:lvl3pPr>
            <a:lvl4pPr marL="1600200" indent="-228600" algn="l" rtl="0" eaLnBrk="0" fontAlgn="base" hangingPunct="0">
              <a:spcBef>
                <a:spcPct val="20000"/>
              </a:spcBef>
              <a:spcAft>
                <a:spcPct val="0"/>
              </a:spcAft>
              <a:buSzPct val="80000"/>
              <a:buFont typeface="Arial" panose="020B0604020202020204" pitchFamily="34" charset="0"/>
              <a:buChar char="•"/>
              <a:defRPr sz="1600">
                <a:solidFill>
                  <a:srgbClr val="055685"/>
                </a:solidFill>
                <a:latin typeface="+mn-lt"/>
              </a:defRPr>
            </a:lvl4pPr>
            <a:lvl5pPr marL="2057400" indent="-228600" algn="l" rtl="0" eaLnBrk="0" fontAlgn="base" hangingPunct="0">
              <a:spcBef>
                <a:spcPct val="20000"/>
              </a:spcBef>
              <a:spcAft>
                <a:spcPct val="0"/>
              </a:spcAft>
              <a:buSzPct val="80000"/>
              <a:buFont typeface="Arial" panose="020B0604020202020204" pitchFamily="34" charset="0"/>
              <a:buChar char="•"/>
              <a:defRPr sz="1600">
                <a:solidFill>
                  <a:srgbClr val="055685"/>
                </a:solidFill>
                <a:latin typeface="+mn-lt"/>
              </a:defRPr>
            </a:lvl5pPr>
            <a:lvl6pPr marL="2514600" indent="-228600" algn="l" rtl="0" fontAlgn="base">
              <a:spcBef>
                <a:spcPct val="20000"/>
              </a:spcBef>
              <a:spcAft>
                <a:spcPct val="0"/>
              </a:spcAft>
              <a:buSzPct val="80000"/>
              <a:buBlip>
                <a:blip r:embed="rId2"/>
              </a:buBlip>
              <a:defRPr sz="2000">
                <a:solidFill>
                  <a:srgbClr val="055685"/>
                </a:solidFill>
                <a:latin typeface="+mn-lt"/>
              </a:defRPr>
            </a:lvl6pPr>
            <a:lvl7pPr marL="2971800" indent="-228600" algn="l" rtl="0" fontAlgn="base">
              <a:spcBef>
                <a:spcPct val="20000"/>
              </a:spcBef>
              <a:spcAft>
                <a:spcPct val="0"/>
              </a:spcAft>
              <a:buSzPct val="80000"/>
              <a:buBlip>
                <a:blip r:embed="rId2"/>
              </a:buBlip>
              <a:defRPr sz="2000">
                <a:solidFill>
                  <a:srgbClr val="055685"/>
                </a:solidFill>
                <a:latin typeface="+mn-lt"/>
              </a:defRPr>
            </a:lvl7pPr>
            <a:lvl8pPr marL="3429000" indent="-228600" algn="l" rtl="0" fontAlgn="base">
              <a:spcBef>
                <a:spcPct val="20000"/>
              </a:spcBef>
              <a:spcAft>
                <a:spcPct val="0"/>
              </a:spcAft>
              <a:buSzPct val="80000"/>
              <a:buBlip>
                <a:blip r:embed="rId2"/>
              </a:buBlip>
              <a:defRPr sz="2000">
                <a:solidFill>
                  <a:srgbClr val="055685"/>
                </a:solidFill>
                <a:latin typeface="+mn-lt"/>
              </a:defRPr>
            </a:lvl8pPr>
            <a:lvl9pPr marL="3886200" indent="-228600" algn="l" rtl="0" fontAlgn="base">
              <a:spcBef>
                <a:spcPct val="20000"/>
              </a:spcBef>
              <a:spcAft>
                <a:spcPct val="0"/>
              </a:spcAft>
              <a:buSzPct val="80000"/>
              <a:buBlip>
                <a:blip r:embed="rId2"/>
              </a:buBlip>
              <a:defRPr sz="2000">
                <a:solidFill>
                  <a:srgbClr val="055685"/>
                </a:solidFill>
                <a:latin typeface="+mn-lt"/>
              </a:defRPr>
            </a:lvl9pPr>
          </a:lstStyle>
          <a:p>
            <a:pPr marL="0" indent="0">
              <a:buNone/>
            </a:pPr>
            <a:r>
              <a:rPr lang="en-GB" sz="1800" dirty="0"/>
              <a:t>update the information into the geo-awareness system </a:t>
            </a:r>
          </a:p>
        </p:txBody>
      </p:sp>
      <p:pic>
        <p:nvPicPr>
          <p:cNvPr id="5122" name="Picture 2" descr="See the source image"/>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7387395" y="1028428"/>
            <a:ext cx="1041728" cy="1321845"/>
          </a:xfrm>
          <a:prstGeom prst="rect">
            <a:avLst/>
          </a:prstGeom>
          <a:noFill/>
          <a:extLst>
            <a:ext uri="{909E8E84-426E-40DD-AFC4-6F175D3DCCD1}">
              <a14:hiddenFill xmlns:a14="http://schemas.microsoft.com/office/drawing/2010/main">
                <a:solidFill>
                  <a:srgbClr val="FFFFFF"/>
                </a:solidFill>
              </a14:hiddenFill>
            </a:ext>
          </a:extLst>
        </p:spPr>
      </p:pic>
      <p:grpSp>
        <p:nvGrpSpPr>
          <p:cNvPr id="3" name="Group 2"/>
          <p:cNvGrpSpPr/>
          <p:nvPr/>
        </p:nvGrpSpPr>
        <p:grpSpPr>
          <a:xfrm>
            <a:off x="262393" y="2062725"/>
            <a:ext cx="1538430" cy="1659430"/>
            <a:chOff x="2843808" y="3705629"/>
            <a:chExt cx="2051240" cy="2212573"/>
          </a:xfrm>
        </p:grpSpPr>
        <p:pic>
          <p:nvPicPr>
            <p:cNvPr id="5124" name="Picture 4" descr="See the source image"/>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2843808" y="3705629"/>
              <a:ext cx="2051240" cy="2212573"/>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8"/>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3419872" y="4424469"/>
              <a:ext cx="337946" cy="241390"/>
            </a:xfrm>
            <a:prstGeom prst="rect">
              <a:avLst/>
            </a:prstGeom>
          </p:spPr>
        </p:pic>
        <p:pic>
          <p:nvPicPr>
            <p:cNvPr id="10" name="Picture 9"/>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3851920" y="4365184"/>
              <a:ext cx="507981" cy="359960"/>
            </a:xfrm>
            <a:prstGeom prst="rect">
              <a:avLst/>
            </a:prstGeom>
          </p:spPr>
        </p:pic>
      </p:grpSp>
      <p:pic>
        <p:nvPicPr>
          <p:cNvPr id="5126" name="Picture 6" descr="See the source image"/>
          <p:cNvPicPr>
            <a:picLocks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a:off x="7104225" y="3496687"/>
            <a:ext cx="1430778" cy="1430778"/>
          </a:xfrm>
          <a:prstGeom prst="rect">
            <a:avLst/>
          </a:prstGeom>
          <a:noFill/>
          <a:extLst>
            <a:ext uri="{909E8E84-426E-40DD-AFC4-6F175D3DCCD1}">
              <a14:hiddenFill xmlns:a14="http://schemas.microsoft.com/office/drawing/2010/main">
                <a:solidFill>
                  <a:srgbClr val="FFFFFF"/>
                </a:solidFill>
              </a14:hiddenFill>
            </a:ext>
          </a:extLst>
        </p:spPr>
      </p:pic>
      <p:sp>
        <p:nvSpPr>
          <p:cNvPr id="12" name="Content Placeholder 2"/>
          <p:cNvSpPr txBox="1">
            <a:spLocks/>
          </p:cNvSpPr>
          <p:nvPr/>
        </p:nvSpPr>
        <p:spPr bwMode="auto">
          <a:xfrm>
            <a:off x="1599708" y="2512022"/>
            <a:ext cx="6308551" cy="7608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68580" tIns="34290" rIns="68580" bIns="34290" numCol="1" anchor="t" anchorCtr="0" compatLnSpc="1">
            <a:prstTxWarp prst="textNoShape">
              <a:avLst/>
            </a:prstTxWarp>
          </a:bodyPr>
          <a:lstStyle>
            <a:lvl1pPr marL="342900" indent="-342900" algn="l" rtl="0" eaLnBrk="0" fontAlgn="base" hangingPunct="0">
              <a:spcBef>
                <a:spcPct val="20000"/>
              </a:spcBef>
              <a:spcAft>
                <a:spcPct val="0"/>
              </a:spcAft>
              <a:buSzPct val="80000"/>
              <a:buFont typeface="Arial" panose="020B0604020202020204" pitchFamily="34" charset="0"/>
              <a:buChar char="•"/>
              <a:defRPr sz="2400">
                <a:solidFill>
                  <a:srgbClr val="055685"/>
                </a:solidFill>
                <a:latin typeface="+mn-lt"/>
                <a:ea typeface="+mn-ea"/>
                <a:cs typeface="+mn-cs"/>
              </a:defRPr>
            </a:lvl1pPr>
            <a:lvl2pPr marL="742950" indent="-285750" algn="l" rtl="0" eaLnBrk="0" fontAlgn="base" hangingPunct="0">
              <a:spcBef>
                <a:spcPct val="20000"/>
              </a:spcBef>
              <a:spcAft>
                <a:spcPct val="0"/>
              </a:spcAft>
              <a:buSzPct val="80000"/>
              <a:buFont typeface="Arial" panose="020B0604020202020204" pitchFamily="34" charset="0"/>
              <a:buChar char="•"/>
              <a:defRPr sz="2000">
                <a:solidFill>
                  <a:srgbClr val="055685"/>
                </a:solidFill>
                <a:latin typeface="+mn-lt"/>
              </a:defRPr>
            </a:lvl2pPr>
            <a:lvl3pPr marL="1143000" indent="-228600" algn="l" rtl="0" eaLnBrk="0" fontAlgn="base" hangingPunct="0">
              <a:spcBef>
                <a:spcPct val="20000"/>
              </a:spcBef>
              <a:spcAft>
                <a:spcPct val="0"/>
              </a:spcAft>
              <a:buSzPct val="80000"/>
              <a:buFont typeface="Arial" panose="020B0604020202020204" pitchFamily="34" charset="0"/>
              <a:buChar char="•"/>
              <a:defRPr sz="1800">
                <a:solidFill>
                  <a:srgbClr val="055685"/>
                </a:solidFill>
                <a:latin typeface="+mn-lt"/>
              </a:defRPr>
            </a:lvl3pPr>
            <a:lvl4pPr marL="1600200" indent="-228600" algn="l" rtl="0" eaLnBrk="0" fontAlgn="base" hangingPunct="0">
              <a:spcBef>
                <a:spcPct val="20000"/>
              </a:spcBef>
              <a:spcAft>
                <a:spcPct val="0"/>
              </a:spcAft>
              <a:buSzPct val="80000"/>
              <a:buFont typeface="Arial" panose="020B0604020202020204" pitchFamily="34" charset="0"/>
              <a:buChar char="•"/>
              <a:defRPr sz="1600">
                <a:solidFill>
                  <a:srgbClr val="055685"/>
                </a:solidFill>
                <a:latin typeface="+mn-lt"/>
              </a:defRPr>
            </a:lvl4pPr>
            <a:lvl5pPr marL="2057400" indent="-228600" algn="l" rtl="0" eaLnBrk="0" fontAlgn="base" hangingPunct="0">
              <a:spcBef>
                <a:spcPct val="20000"/>
              </a:spcBef>
              <a:spcAft>
                <a:spcPct val="0"/>
              </a:spcAft>
              <a:buSzPct val="80000"/>
              <a:buFont typeface="Arial" panose="020B0604020202020204" pitchFamily="34" charset="0"/>
              <a:buChar char="•"/>
              <a:defRPr sz="1600">
                <a:solidFill>
                  <a:srgbClr val="055685"/>
                </a:solidFill>
                <a:latin typeface="+mn-lt"/>
              </a:defRPr>
            </a:lvl5pPr>
            <a:lvl6pPr marL="2514600" indent="-228600" algn="l" rtl="0" fontAlgn="base">
              <a:spcBef>
                <a:spcPct val="20000"/>
              </a:spcBef>
              <a:spcAft>
                <a:spcPct val="0"/>
              </a:spcAft>
              <a:buSzPct val="80000"/>
              <a:buBlip>
                <a:blip r:embed="rId2"/>
              </a:buBlip>
              <a:defRPr sz="2000">
                <a:solidFill>
                  <a:srgbClr val="055685"/>
                </a:solidFill>
                <a:latin typeface="+mn-lt"/>
              </a:defRPr>
            </a:lvl6pPr>
            <a:lvl7pPr marL="2971800" indent="-228600" algn="l" rtl="0" fontAlgn="base">
              <a:spcBef>
                <a:spcPct val="20000"/>
              </a:spcBef>
              <a:spcAft>
                <a:spcPct val="0"/>
              </a:spcAft>
              <a:buSzPct val="80000"/>
              <a:buBlip>
                <a:blip r:embed="rId2"/>
              </a:buBlip>
              <a:defRPr sz="2000">
                <a:solidFill>
                  <a:srgbClr val="055685"/>
                </a:solidFill>
                <a:latin typeface="+mn-lt"/>
              </a:defRPr>
            </a:lvl7pPr>
            <a:lvl8pPr marL="3429000" indent="-228600" algn="l" rtl="0" fontAlgn="base">
              <a:spcBef>
                <a:spcPct val="20000"/>
              </a:spcBef>
              <a:spcAft>
                <a:spcPct val="0"/>
              </a:spcAft>
              <a:buSzPct val="80000"/>
              <a:buBlip>
                <a:blip r:embed="rId2"/>
              </a:buBlip>
              <a:defRPr sz="2000">
                <a:solidFill>
                  <a:srgbClr val="055685"/>
                </a:solidFill>
                <a:latin typeface="+mn-lt"/>
              </a:defRPr>
            </a:lvl8pPr>
            <a:lvl9pPr marL="3886200" indent="-228600" algn="l" rtl="0" fontAlgn="base">
              <a:spcBef>
                <a:spcPct val="20000"/>
              </a:spcBef>
              <a:spcAft>
                <a:spcPct val="0"/>
              </a:spcAft>
              <a:buSzPct val="80000"/>
              <a:buBlip>
                <a:blip r:embed="rId2"/>
              </a:buBlip>
              <a:defRPr sz="2000">
                <a:solidFill>
                  <a:srgbClr val="055685"/>
                </a:solidFill>
                <a:latin typeface="+mn-lt"/>
              </a:defRPr>
            </a:lvl9pPr>
          </a:lstStyle>
          <a:p>
            <a:pPr marL="0" indent="0">
              <a:buNone/>
            </a:pPr>
            <a:r>
              <a:rPr lang="en-GB" sz="1800" dirty="0"/>
              <a:t>when operating a UAS with CE class mark ensure that the UAS is accompanied by the corresponding EU declaration of conformity </a:t>
            </a:r>
          </a:p>
          <a:p>
            <a:pPr>
              <a:spcBef>
                <a:spcPts val="900"/>
              </a:spcBef>
            </a:pPr>
            <a:endParaRPr lang="en-GB" sz="1800" dirty="0"/>
          </a:p>
        </p:txBody>
      </p:sp>
      <p:sp>
        <p:nvSpPr>
          <p:cNvPr id="13" name="Content Placeholder 2"/>
          <p:cNvSpPr txBox="1">
            <a:spLocks/>
          </p:cNvSpPr>
          <p:nvPr/>
        </p:nvSpPr>
        <p:spPr bwMode="auto">
          <a:xfrm>
            <a:off x="262393" y="3800175"/>
            <a:ext cx="6941489" cy="8238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68580" tIns="34290" rIns="68580" bIns="34290" numCol="1" anchor="t" anchorCtr="0" compatLnSpc="1">
            <a:prstTxWarp prst="textNoShape">
              <a:avLst/>
            </a:prstTxWarp>
          </a:bodyPr>
          <a:lstStyle>
            <a:lvl1pPr marL="342900" indent="-342900" algn="l" rtl="0" eaLnBrk="0" fontAlgn="base" hangingPunct="0">
              <a:spcBef>
                <a:spcPct val="20000"/>
              </a:spcBef>
              <a:spcAft>
                <a:spcPct val="0"/>
              </a:spcAft>
              <a:buSzPct val="80000"/>
              <a:buFont typeface="Arial" panose="020B0604020202020204" pitchFamily="34" charset="0"/>
              <a:buChar char="•"/>
              <a:defRPr sz="2400">
                <a:solidFill>
                  <a:srgbClr val="055685"/>
                </a:solidFill>
                <a:latin typeface="+mn-lt"/>
                <a:ea typeface="+mn-ea"/>
                <a:cs typeface="+mn-cs"/>
              </a:defRPr>
            </a:lvl1pPr>
            <a:lvl2pPr marL="742950" indent="-285750" algn="l" rtl="0" eaLnBrk="0" fontAlgn="base" hangingPunct="0">
              <a:spcBef>
                <a:spcPct val="20000"/>
              </a:spcBef>
              <a:spcAft>
                <a:spcPct val="0"/>
              </a:spcAft>
              <a:buSzPct val="80000"/>
              <a:buFont typeface="Arial" panose="020B0604020202020204" pitchFamily="34" charset="0"/>
              <a:buChar char="•"/>
              <a:defRPr sz="2000">
                <a:solidFill>
                  <a:srgbClr val="055685"/>
                </a:solidFill>
                <a:latin typeface="+mn-lt"/>
              </a:defRPr>
            </a:lvl2pPr>
            <a:lvl3pPr marL="1143000" indent="-228600" algn="l" rtl="0" eaLnBrk="0" fontAlgn="base" hangingPunct="0">
              <a:spcBef>
                <a:spcPct val="20000"/>
              </a:spcBef>
              <a:spcAft>
                <a:spcPct val="0"/>
              </a:spcAft>
              <a:buSzPct val="80000"/>
              <a:buFont typeface="Arial" panose="020B0604020202020204" pitchFamily="34" charset="0"/>
              <a:buChar char="•"/>
              <a:defRPr sz="1800">
                <a:solidFill>
                  <a:srgbClr val="055685"/>
                </a:solidFill>
                <a:latin typeface="+mn-lt"/>
              </a:defRPr>
            </a:lvl3pPr>
            <a:lvl4pPr marL="1600200" indent="-228600" algn="l" rtl="0" eaLnBrk="0" fontAlgn="base" hangingPunct="0">
              <a:spcBef>
                <a:spcPct val="20000"/>
              </a:spcBef>
              <a:spcAft>
                <a:spcPct val="0"/>
              </a:spcAft>
              <a:buSzPct val="80000"/>
              <a:buFont typeface="Arial" panose="020B0604020202020204" pitchFamily="34" charset="0"/>
              <a:buChar char="•"/>
              <a:defRPr sz="1600">
                <a:solidFill>
                  <a:srgbClr val="055685"/>
                </a:solidFill>
                <a:latin typeface="+mn-lt"/>
              </a:defRPr>
            </a:lvl4pPr>
            <a:lvl5pPr marL="2057400" indent="-228600" algn="l" rtl="0" eaLnBrk="0" fontAlgn="base" hangingPunct="0">
              <a:spcBef>
                <a:spcPct val="20000"/>
              </a:spcBef>
              <a:spcAft>
                <a:spcPct val="0"/>
              </a:spcAft>
              <a:buSzPct val="80000"/>
              <a:buFont typeface="Arial" panose="020B0604020202020204" pitchFamily="34" charset="0"/>
              <a:buChar char="•"/>
              <a:defRPr sz="1600">
                <a:solidFill>
                  <a:srgbClr val="055685"/>
                </a:solidFill>
                <a:latin typeface="+mn-lt"/>
              </a:defRPr>
            </a:lvl5pPr>
            <a:lvl6pPr marL="2514600" indent="-228600" algn="l" rtl="0" fontAlgn="base">
              <a:spcBef>
                <a:spcPct val="20000"/>
              </a:spcBef>
              <a:spcAft>
                <a:spcPct val="0"/>
              </a:spcAft>
              <a:buSzPct val="80000"/>
              <a:buBlip>
                <a:blip r:embed="rId2"/>
              </a:buBlip>
              <a:defRPr sz="2000">
                <a:solidFill>
                  <a:srgbClr val="055685"/>
                </a:solidFill>
                <a:latin typeface="+mn-lt"/>
              </a:defRPr>
            </a:lvl6pPr>
            <a:lvl7pPr marL="2971800" indent="-228600" algn="l" rtl="0" fontAlgn="base">
              <a:spcBef>
                <a:spcPct val="20000"/>
              </a:spcBef>
              <a:spcAft>
                <a:spcPct val="0"/>
              </a:spcAft>
              <a:buSzPct val="80000"/>
              <a:buBlip>
                <a:blip r:embed="rId2"/>
              </a:buBlip>
              <a:defRPr sz="2000">
                <a:solidFill>
                  <a:srgbClr val="055685"/>
                </a:solidFill>
                <a:latin typeface="+mn-lt"/>
              </a:defRPr>
            </a:lvl7pPr>
            <a:lvl8pPr marL="3429000" indent="-228600" algn="l" rtl="0" fontAlgn="base">
              <a:spcBef>
                <a:spcPct val="20000"/>
              </a:spcBef>
              <a:spcAft>
                <a:spcPct val="0"/>
              </a:spcAft>
              <a:buSzPct val="80000"/>
              <a:buBlip>
                <a:blip r:embed="rId2"/>
              </a:buBlip>
              <a:defRPr sz="2000">
                <a:solidFill>
                  <a:srgbClr val="055685"/>
                </a:solidFill>
                <a:latin typeface="+mn-lt"/>
              </a:defRPr>
            </a:lvl8pPr>
            <a:lvl9pPr marL="3886200" indent="-228600" algn="l" rtl="0" fontAlgn="base">
              <a:spcBef>
                <a:spcPct val="20000"/>
              </a:spcBef>
              <a:spcAft>
                <a:spcPct val="0"/>
              </a:spcAft>
              <a:buSzPct val="80000"/>
              <a:buBlip>
                <a:blip r:embed="rId2"/>
              </a:buBlip>
              <a:defRPr sz="2000">
                <a:solidFill>
                  <a:srgbClr val="055685"/>
                </a:solidFill>
                <a:latin typeface="+mn-lt"/>
              </a:defRPr>
            </a:lvl9pPr>
          </a:lstStyle>
          <a:p>
            <a:pPr marL="0" indent="0">
              <a:buNone/>
            </a:pPr>
            <a:r>
              <a:rPr lang="en-GB" sz="1800" dirty="0"/>
              <a:t>Ensure that all involved persons present in the area of the operation have been informed of the risks and have explicitly agreed to participate.</a:t>
            </a:r>
          </a:p>
          <a:p>
            <a:pPr>
              <a:spcBef>
                <a:spcPts val="900"/>
              </a:spcBef>
            </a:pPr>
            <a:endParaRPr lang="en-GB" sz="1800" dirty="0"/>
          </a:p>
        </p:txBody>
      </p:sp>
      <p:grpSp>
        <p:nvGrpSpPr>
          <p:cNvPr id="14" name="Group 13"/>
          <p:cNvGrpSpPr/>
          <p:nvPr/>
        </p:nvGrpSpPr>
        <p:grpSpPr>
          <a:xfrm>
            <a:off x="7031773" y="0"/>
            <a:ext cx="711245" cy="764751"/>
            <a:chOff x="1835696" y="4641580"/>
            <a:chExt cx="948327" cy="1019668"/>
          </a:xfrm>
        </p:grpSpPr>
        <p:pic>
          <p:nvPicPr>
            <p:cNvPr id="15" name="Picture 8" descr="https://static.vecteezy.com/system/resources/previews/000/049/530/original/vector-people.jpg"/>
            <p:cNvPicPr>
              <a:picLocks noChangeAspect="1" noChangeArrowheads="1"/>
            </p:cNvPicPr>
            <p:nvPr/>
          </p:nvPicPr>
          <p:blipFill rotWithShape="1">
            <a:blip r:embed="rId8" cstate="screen">
              <a:extLst>
                <a:ext uri="{28A0092B-C50C-407E-A947-70E740481C1C}">
                  <a14:useLocalDpi xmlns:a14="http://schemas.microsoft.com/office/drawing/2010/main"/>
                </a:ext>
              </a:extLst>
            </a:blip>
            <a:srcRect/>
            <a:stretch/>
          </p:blipFill>
          <p:spPr bwMode="auto">
            <a:xfrm>
              <a:off x="1907704" y="4941168"/>
              <a:ext cx="682181" cy="720080"/>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10" descr="See the source image"/>
            <p:cNvPicPr>
              <a:picLocks noChangeAspect="1" noChangeArrowheads="1"/>
            </p:cNvPicPr>
            <p:nvPr/>
          </p:nvPicPr>
          <p:blipFill>
            <a:blip r:embed="rId9" cstate="screen">
              <a:extLst>
                <a:ext uri="{28A0092B-C50C-407E-A947-70E740481C1C}">
                  <a14:useLocalDpi xmlns:a14="http://schemas.microsoft.com/office/drawing/2010/main"/>
                </a:ext>
              </a:extLst>
            </a:blip>
            <a:srcRect/>
            <a:stretch>
              <a:fillRect/>
            </a:stretch>
          </p:blipFill>
          <p:spPr bwMode="auto">
            <a:xfrm>
              <a:off x="1835696" y="4641580"/>
              <a:ext cx="948327" cy="414194"/>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373731144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2"/>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5126"/>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6"/>
          </p:nvPr>
        </p:nvSpPr>
        <p:spPr/>
        <p:txBody>
          <a:bodyPr/>
          <a:lstStyle/>
          <a:p>
            <a:r>
              <a:rPr lang="en-GB" dirty="0"/>
              <a:t>Responsibility of the remote pilot</a:t>
            </a:r>
          </a:p>
        </p:txBody>
      </p:sp>
      <p:sp>
        <p:nvSpPr>
          <p:cNvPr id="39" name="Content Placeholder 2"/>
          <p:cNvSpPr txBox="1">
            <a:spLocks/>
          </p:cNvSpPr>
          <p:nvPr/>
        </p:nvSpPr>
        <p:spPr bwMode="auto">
          <a:xfrm>
            <a:off x="1534352" y="1079728"/>
            <a:ext cx="6607783" cy="5400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68580" tIns="34290" rIns="68580" bIns="34290" numCol="1" anchor="t" anchorCtr="0" compatLnSpc="1">
            <a:prstTxWarp prst="textNoShape">
              <a:avLst/>
            </a:prstTxWarp>
          </a:bodyPr>
          <a:lstStyle>
            <a:lvl1pPr marL="342900" indent="-342900" algn="l" rtl="0" eaLnBrk="0" fontAlgn="base" hangingPunct="0">
              <a:spcBef>
                <a:spcPct val="20000"/>
              </a:spcBef>
              <a:spcAft>
                <a:spcPct val="0"/>
              </a:spcAft>
              <a:buSzPct val="80000"/>
              <a:buFont typeface="Arial" panose="020B0604020202020204" pitchFamily="34" charset="0"/>
              <a:buChar char="•"/>
              <a:defRPr sz="2400">
                <a:solidFill>
                  <a:srgbClr val="055685"/>
                </a:solidFill>
                <a:latin typeface="+mn-lt"/>
                <a:ea typeface="+mn-ea"/>
                <a:cs typeface="+mn-cs"/>
              </a:defRPr>
            </a:lvl1pPr>
            <a:lvl2pPr marL="742950" indent="-285750" algn="l" rtl="0" eaLnBrk="0" fontAlgn="base" hangingPunct="0">
              <a:spcBef>
                <a:spcPct val="20000"/>
              </a:spcBef>
              <a:spcAft>
                <a:spcPct val="0"/>
              </a:spcAft>
              <a:buSzPct val="80000"/>
              <a:buFont typeface="Arial" panose="020B0604020202020204" pitchFamily="34" charset="0"/>
              <a:buChar char="•"/>
              <a:defRPr sz="2000">
                <a:solidFill>
                  <a:srgbClr val="055685"/>
                </a:solidFill>
                <a:latin typeface="+mn-lt"/>
              </a:defRPr>
            </a:lvl2pPr>
            <a:lvl3pPr marL="1143000" indent="-228600" algn="l" rtl="0" eaLnBrk="0" fontAlgn="base" hangingPunct="0">
              <a:spcBef>
                <a:spcPct val="20000"/>
              </a:spcBef>
              <a:spcAft>
                <a:spcPct val="0"/>
              </a:spcAft>
              <a:buSzPct val="80000"/>
              <a:buFont typeface="Arial" panose="020B0604020202020204" pitchFamily="34" charset="0"/>
              <a:buChar char="•"/>
              <a:defRPr sz="1800">
                <a:solidFill>
                  <a:srgbClr val="055685"/>
                </a:solidFill>
                <a:latin typeface="+mn-lt"/>
              </a:defRPr>
            </a:lvl3pPr>
            <a:lvl4pPr marL="1600200" indent="-228600" algn="l" rtl="0" eaLnBrk="0" fontAlgn="base" hangingPunct="0">
              <a:spcBef>
                <a:spcPct val="20000"/>
              </a:spcBef>
              <a:spcAft>
                <a:spcPct val="0"/>
              </a:spcAft>
              <a:buSzPct val="80000"/>
              <a:buFont typeface="Arial" panose="020B0604020202020204" pitchFamily="34" charset="0"/>
              <a:buChar char="•"/>
              <a:defRPr sz="1600">
                <a:solidFill>
                  <a:srgbClr val="055685"/>
                </a:solidFill>
                <a:latin typeface="+mn-lt"/>
              </a:defRPr>
            </a:lvl4pPr>
            <a:lvl5pPr marL="2057400" indent="-228600" algn="l" rtl="0" eaLnBrk="0" fontAlgn="base" hangingPunct="0">
              <a:spcBef>
                <a:spcPct val="20000"/>
              </a:spcBef>
              <a:spcAft>
                <a:spcPct val="0"/>
              </a:spcAft>
              <a:buSzPct val="80000"/>
              <a:buFont typeface="Arial" panose="020B0604020202020204" pitchFamily="34" charset="0"/>
              <a:buChar char="•"/>
              <a:defRPr sz="1600">
                <a:solidFill>
                  <a:srgbClr val="055685"/>
                </a:solidFill>
                <a:latin typeface="+mn-lt"/>
              </a:defRPr>
            </a:lvl5pPr>
            <a:lvl6pPr marL="2514600" indent="-228600" algn="l" rtl="0" fontAlgn="base">
              <a:spcBef>
                <a:spcPct val="20000"/>
              </a:spcBef>
              <a:spcAft>
                <a:spcPct val="0"/>
              </a:spcAft>
              <a:buSzPct val="80000"/>
              <a:buBlip>
                <a:blip r:embed="rId2"/>
              </a:buBlip>
              <a:defRPr sz="2000">
                <a:solidFill>
                  <a:srgbClr val="055685"/>
                </a:solidFill>
                <a:latin typeface="+mn-lt"/>
              </a:defRPr>
            </a:lvl6pPr>
            <a:lvl7pPr marL="2971800" indent="-228600" algn="l" rtl="0" fontAlgn="base">
              <a:spcBef>
                <a:spcPct val="20000"/>
              </a:spcBef>
              <a:spcAft>
                <a:spcPct val="0"/>
              </a:spcAft>
              <a:buSzPct val="80000"/>
              <a:buBlip>
                <a:blip r:embed="rId2"/>
              </a:buBlip>
              <a:defRPr sz="2000">
                <a:solidFill>
                  <a:srgbClr val="055685"/>
                </a:solidFill>
                <a:latin typeface="+mn-lt"/>
              </a:defRPr>
            </a:lvl7pPr>
            <a:lvl8pPr marL="3429000" indent="-228600" algn="l" rtl="0" fontAlgn="base">
              <a:spcBef>
                <a:spcPct val="20000"/>
              </a:spcBef>
              <a:spcAft>
                <a:spcPct val="0"/>
              </a:spcAft>
              <a:buSzPct val="80000"/>
              <a:buBlip>
                <a:blip r:embed="rId2"/>
              </a:buBlip>
              <a:defRPr sz="2000">
                <a:solidFill>
                  <a:srgbClr val="055685"/>
                </a:solidFill>
                <a:latin typeface="+mn-lt"/>
              </a:defRPr>
            </a:lvl8pPr>
            <a:lvl9pPr marL="3886200" indent="-228600" algn="l" rtl="0" fontAlgn="base">
              <a:spcBef>
                <a:spcPct val="20000"/>
              </a:spcBef>
              <a:spcAft>
                <a:spcPct val="0"/>
              </a:spcAft>
              <a:buSzPct val="80000"/>
              <a:buBlip>
                <a:blip r:embed="rId2"/>
              </a:buBlip>
              <a:defRPr sz="2000">
                <a:solidFill>
                  <a:srgbClr val="055685"/>
                </a:solidFill>
                <a:latin typeface="+mn-lt"/>
              </a:defRPr>
            </a:lvl9pPr>
          </a:lstStyle>
          <a:p>
            <a:pPr marL="0" indent="0">
              <a:buNone/>
            </a:pPr>
            <a:r>
              <a:rPr lang="en-GB" sz="1800" dirty="0"/>
              <a:t>have the appropriate competency and carry a proof of competency </a:t>
            </a:r>
          </a:p>
        </p:txBody>
      </p:sp>
      <p:sp>
        <p:nvSpPr>
          <p:cNvPr id="12" name="Content Placeholder 2"/>
          <p:cNvSpPr txBox="1">
            <a:spLocks/>
          </p:cNvSpPr>
          <p:nvPr/>
        </p:nvSpPr>
        <p:spPr bwMode="auto">
          <a:xfrm>
            <a:off x="1335820" y="1853584"/>
            <a:ext cx="5239910" cy="7608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68580" tIns="34290" rIns="68580" bIns="34290" numCol="1" anchor="t" anchorCtr="0" compatLnSpc="1">
            <a:prstTxWarp prst="textNoShape">
              <a:avLst/>
            </a:prstTxWarp>
          </a:bodyPr>
          <a:lstStyle>
            <a:lvl1pPr marL="342900" indent="-342900" algn="l" rtl="0" eaLnBrk="0" fontAlgn="base" hangingPunct="0">
              <a:spcBef>
                <a:spcPct val="20000"/>
              </a:spcBef>
              <a:spcAft>
                <a:spcPct val="0"/>
              </a:spcAft>
              <a:buSzPct val="80000"/>
              <a:buFont typeface="Arial" panose="020B0604020202020204" pitchFamily="34" charset="0"/>
              <a:buChar char="•"/>
              <a:defRPr sz="2400">
                <a:solidFill>
                  <a:srgbClr val="055685"/>
                </a:solidFill>
                <a:latin typeface="+mn-lt"/>
                <a:ea typeface="+mn-ea"/>
                <a:cs typeface="+mn-cs"/>
              </a:defRPr>
            </a:lvl1pPr>
            <a:lvl2pPr marL="742950" indent="-285750" algn="l" rtl="0" eaLnBrk="0" fontAlgn="base" hangingPunct="0">
              <a:spcBef>
                <a:spcPct val="20000"/>
              </a:spcBef>
              <a:spcAft>
                <a:spcPct val="0"/>
              </a:spcAft>
              <a:buSzPct val="80000"/>
              <a:buFont typeface="Arial" panose="020B0604020202020204" pitchFamily="34" charset="0"/>
              <a:buChar char="•"/>
              <a:defRPr sz="2000">
                <a:solidFill>
                  <a:srgbClr val="055685"/>
                </a:solidFill>
                <a:latin typeface="+mn-lt"/>
              </a:defRPr>
            </a:lvl2pPr>
            <a:lvl3pPr marL="1143000" indent="-228600" algn="l" rtl="0" eaLnBrk="0" fontAlgn="base" hangingPunct="0">
              <a:spcBef>
                <a:spcPct val="20000"/>
              </a:spcBef>
              <a:spcAft>
                <a:spcPct val="0"/>
              </a:spcAft>
              <a:buSzPct val="80000"/>
              <a:buFont typeface="Arial" panose="020B0604020202020204" pitchFamily="34" charset="0"/>
              <a:buChar char="•"/>
              <a:defRPr sz="1800">
                <a:solidFill>
                  <a:srgbClr val="055685"/>
                </a:solidFill>
                <a:latin typeface="+mn-lt"/>
              </a:defRPr>
            </a:lvl3pPr>
            <a:lvl4pPr marL="1600200" indent="-228600" algn="l" rtl="0" eaLnBrk="0" fontAlgn="base" hangingPunct="0">
              <a:spcBef>
                <a:spcPct val="20000"/>
              </a:spcBef>
              <a:spcAft>
                <a:spcPct val="0"/>
              </a:spcAft>
              <a:buSzPct val="80000"/>
              <a:buFont typeface="Arial" panose="020B0604020202020204" pitchFamily="34" charset="0"/>
              <a:buChar char="•"/>
              <a:defRPr sz="1600">
                <a:solidFill>
                  <a:srgbClr val="055685"/>
                </a:solidFill>
                <a:latin typeface="+mn-lt"/>
              </a:defRPr>
            </a:lvl4pPr>
            <a:lvl5pPr marL="2057400" indent="-228600" algn="l" rtl="0" eaLnBrk="0" fontAlgn="base" hangingPunct="0">
              <a:spcBef>
                <a:spcPct val="20000"/>
              </a:spcBef>
              <a:spcAft>
                <a:spcPct val="0"/>
              </a:spcAft>
              <a:buSzPct val="80000"/>
              <a:buFont typeface="Arial" panose="020B0604020202020204" pitchFamily="34" charset="0"/>
              <a:buChar char="•"/>
              <a:defRPr sz="1600">
                <a:solidFill>
                  <a:srgbClr val="055685"/>
                </a:solidFill>
                <a:latin typeface="+mn-lt"/>
              </a:defRPr>
            </a:lvl5pPr>
            <a:lvl6pPr marL="2514600" indent="-228600" algn="l" rtl="0" fontAlgn="base">
              <a:spcBef>
                <a:spcPct val="20000"/>
              </a:spcBef>
              <a:spcAft>
                <a:spcPct val="0"/>
              </a:spcAft>
              <a:buSzPct val="80000"/>
              <a:buBlip>
                <a:blip r:embed="rId2"/>
              </a:buBlip>
              <a:defRPr sz="2000">
                <a:solidFill>
                  <a:srgbClr val="055685"/>
                </a:solidFill>
                <a:latin typeface="+mn-lt"/>
              </a:defRPr>
            </a:lvl6pPr>
            <a:lvl7pPr marL="2971800" indent="-228600" algn="l" rtl="0" fontAlgn="base">
              <a:spcBef>
                <a:spcPct val="20000"/>
              </a:spcBef>
              <a:spcAft>
                <a:spcPct val="0"/>
              </a:spcAft>
              <a:buSzPct val="80000"/>
              <a:buBlip>
                <a:blip r:embed="rId2"/>
              </a:buBlip>
              <a:defRPr sz="2000">
                <a:solidFill>
                  <a:srgbClr val="055685"/>
                </a:solidFill>
                <a:latin typeface="+mn-lt"/>
              </a:defRPr>
            </a:lvl7pPr>
            <a:lvl8pPr marL="3429000" indent="-228600" algn="l" rtl="0" fontAlgn="base">
              <a:spcBef>
                <a:spcPct val="20000"/>
              </a:spcBef>
              <a:spcAft>
                <a:spcPct val="0"/>
              </a:spcAft>
              <a:buSzPct val="80000"/>
              <a:buBlip>
                <a:blip r:embed="rId2"/>
              </a:buBlip>
              <a:defRPr sz="2000">
                <a:solidFill>
                  <a:srgbClr val="055685"/>
                </a:solidFill>
                <a:latin typeface="+mn-lt"/>
              </a:defRPr>
            </a:lvl8pPr>
            <a:lvl9pPr marL="3886200" indent="-228600" algn="l" rtl="0" fontAlgn="base">
              <a:spcBef>
                <a:spcPct val="20000"/>
              </a:spcBef>
              <a:spcAft>
                <a:spcPct val="0"/>
              </a:spcAft>
              <a:buSzPct val="80000"/>
              <a:buBlip>
                <a:blip r:embed="rId2"/>
              </a:buBlip>
              <a:defRPr sz="2000">
                <a:solidFill>
                  <a:srgbClr val="055685"/>
                </a:solidFill>
                <a:latin typeface="+mn-lt"/>
              </a:defRPr>
            </a:lvl9pPr>
          </a:lstStyle>
          <a:p>
            <a:pPr marL="0" indent="0">
              <a:buNone/>
            </a:pPr>
            <a:r>
              <a:rPr lang="en-GB" sz="1800" dirty="0"/>
              <a:t>obtain updated information about any geographical zones and comply with them</a:t>
            </a:r>
          </a:p>
        </p:txBody>
      </p:sp>
      <p:sp>
        <p:nvSpPr>
          <p:cNvPr id="13" name="Content Placeholder 2"/>
          <p:cNvSpPr txBox="1">
            <a:spLocks/>
          </p:cNvSpPr>
          <p:nvPr/>
        </p:nvSpPr>
        <p:spPr bwMode="auto">
          <a:xfrm>
            <a:off x="1534352" y="2816286"/>
            <a:ext cx="6069112" cy="8238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68580" tIns="34290" rIns="68580" bIns="34290" numCol="1" anchor="t" anchorCtr="0" compatLnSpc="1">
            <a:prstTxWarp prst="textNoShape">
              <a:avLst/>
            </a:prstTxWarp>
          </a:bodyPr>
          <a:lstStyle>
            <a:lvl1pPr marL="342900" indent="-342900" algn="l" rtl="0" eaLnBrk="0" fontAlgn="base" hangingPunct="0">
              <a:spcBef>
                <a:spcPct val="20000"/>
              </a:spcBef>
              <a:spcAft>
                <a:spcPct val="0"/>
              </a:spcAft>
              <a:buSzPct val="80000"/>
              <a:buFont typeface="Arial" panose="020B0604020202020204" pitchFamily="34" charset="0"/>
              <a:buChar char="•"/>
              <a:defRPr sz="2400">
                <a:solidFill>
                  <a:srgbClr val="055685"/>
                </a:solidFill>
                <a:latin typeface="+mn-lt"/>
                <a:ea typeface="+mn-ea"/>
                <a:cs typeface="+mn-cs"/>
              </a:defRPr>
            </a:lvl1pPr>
            <a:lvl2pPr marL="742950" indent="-285750" algn="l" rtl="0" eaLnBrk="0" fontAlgn="base" hangingPunct="0">
              <a:spcBef>
                <a:spcPct val="20000"/>
              </a:spcBef>
              <a:spcAft>
                <a:spcPct val="0"/>
              </a:spcAft>
              <a:buSzPct val="80000"/>
              <a:buFont typeface="Arial" panose="020B0604020202020204" pitchFamily="34" charset="0"/>
              <a:buChar char="•"/>
              <a:defRPr sz="2000">
                <a:solidFill>
                  <a:srgbClr val="055685"/>
                </a:solidFill>
                <a:latin typeface="+mn-lt"/>
              </a:defRPr>
            </a:lvl2pPr>
            <a:lvl3pPr marL="1143000" indent="-228600" algn="l" rtl="0" eaLnBrk="0" fontAlgn="base" hangingPunct="0">
              <a:spcBef>
                <a:spcPct val="20000"/>
              </a:spcBef>
              <a:spcAft>
                <a:spcPct val="0"/>
              </a:spcAft>
              <a:buSzPct val="80000"/>
              <a:buFont typeface="Arial" panose="020B0604020202020204" pitchFamily="34" charset="0"/>
              <a:buChar char="•"/>
              <a:defRPr sz="1800">
                <a:solidFill>
                  <a:srgbClr val="055685"/>
                </a:solidFill>
                <a:latin typeface="+mn-lt"/>
              </a:defRPr>
            </a:lvl3pPr>
            <a:lvl4pPr marL="1600200" indent="-228600" algn="l" rtl="0" eaLnBrk="0" fontAlgn="base" hangingPunct="0">
              <a:spcBef>
                <a:spcPct val="20000"/>
              </a:spcBef>
              <a:spcAft>
                <a:spcPct val="0"/>
              </a:spcAft>
              <a:buSzPct val="80000"/>
              <a:buFont typeface="Arial" panose="020B0604020202020204" pitchFamily="34" charset="0"/>
              <a:buChar char="•"/>
              <a:defRPr sz="1600">
                <a:solidFill>
                  <a:srgbClr val="055685"/>
                </a:solidFill>
                <a:latin typeface="+mn-lt"/>
              </a:defRPr>
            </a:lvl4pPr>
            <a:lvl5pPr marL="2057400" indent="-228600" algn="l" rtl="0" eaLnBrk="0" fontAlgn="base" hangingPunct="0">
              <a:spcBef>
                <a:spcPct val="20000"/>
              </a:spcBef>
              <a:spcAft>
                <a:spcPct val="0"/>
              </a:spcAft>
              <a:buSzPct val="80000"/>
              <a:buFont typeface="Arial" panose="020B0604020202020204" pitchFamily="34" charset="0"/>
              <a:buChar char="•"/>
              <a:defRPr sz="1600">
                <a:solidFill>
                  <a:srgbClr val="055685"/>
                </a:solidFill>
                <a:latin typeface="+mn-lt"/>
              </a:defRPr>
            </a:lvl5pPr>
            <a:lvl6pPr marL="2514600" indent="-228600" algn="l" rtl="0" fontAlgn="base">
              <a:spcBef>
                <a:spcPct val="20000"/>
              </a:spcBef>
              <a:spcAft>
                <a:spcPct val="0"/>
              </a:spcAft>
              <a:buSzPct val="80000"/>
              <a:buBlip>
                <a:blip r:embed="rId2"/>
              </a:buBlip>
              <a:defRPr sz="2000">
                <a:solidFill>
                  <a:srgbClr val="055685"/>
                </a:solidFill>
                <a:latin typeface="+mn-lt"/>
              </a:defRPr>
            </a:lvl6pPr>
            <a:lvl7pPr marL="2971800" indent="-228600" algn="l" rtl="0" fontAlgn="base">
              <a:spcBef>
                <a:spcPct val="20000"/>
              </a:spcBef>
              <a:spcAft>
                <a:spcPct val="0"/>
              </a:spcAft>
              <a:buSzPct val="80000"/>
              <a:buBlip>
                <a:blip r:embed="rId2"/>
              </a:buBlip>
              <a:defRPr sz="2000">
                <a:solidFill>
                  <a:srgbClr val="055685"/>
                </a:solidFill>
                <a:latin typeface="+mn-lt"/>
              </a:defRPr>
            </a:lvl7pPr>
            <a:lvl8pPr marL="3429000" indent="-228600" algn="l" rtl="0" fontAlgn="base">
              <a:spcBef>
                <a:spcPct val="20000"/>
              </a:spcBef>
              <a:spcAft>
                <a:spcPct val="0"/>
              </a:spcAft>
              <a:buSzPct val="80000"/>
              <a:buBlip>
                <a:blip r:embed="rId2"/>
              </a:buBlip>
              <a:defRPr sz="2000">
                <a:solidFill>
                  <a:srgbClr val="055685"/>
                </a:solidFill>
                <a:latin typeface="+mn-lt"/>
              </a:defRPr>
            </a:lvl8pPr>
            <a:lvl9pPr marL="3886200" indent="-228600" algn="l" rtl="0" fontAlgn="base">
              <a:spcBef>
                <a:spcPct val="20000"/>
              </a:spcBef>
              <a:spcAft>
                <a:spcPct val="0"/>
              </a:spcAft>
              <a:buSzPct val="80000"/>
              <a:buBlip>
                <a:blip r:embed="rId2"/>
              </a:buBlip>
              <a:defRPr sz="2000">
                <a:solidFill>
                  <a:srgbClr val="055685"/>
                </a:solidFill>
                <a:latin typeface="+mn-lt"/>
              </a:defRPr>
            </a:lvl9pPr>
          </a:lstStyle>
          <a:p>
            <a:pPr marL="0" indent="0">
              <a:buNone/>
            </a:pPr>
            <a:r>
              <a:rPr lang="en-GB" sz="1800" dirty="0"/>
              <a:t>ensure that the UAS is in a condition to safely complete the intended flight and operate the UAS in accordance with the user’s manual and manufactures’ procedures</a:t>
            </a:r>
          </a:p>
          <a:p>
            <a:pPr marL="0" indent="0">
              <a:buNone/>
            </a:pPr>
            <a:endParaRPr lang="en-GB" sz="1800" dirty="0"/>
          </a:p>
        </p:txBody>
      </p:sp>
      <p:pic>
        <p:nvPicPr>
          <p:cNvPr id="17" name="Picture 16"/>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7042965" y="16400"/>
            <a:ext cx="560500" cy="746632"/>
          </a:xfrm>
          <a:prstGeom prst="rect">
            <a:avLst/>
          </a:prstGeom>
        </p:spPr>
      </p:pic>
      <p:pic>
        <p:nvPicPr>
          <p:cNvPr id="10242" name="Picture 2" descr="See the source image"/>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7841694" y="921643"/>
            <a:ext cx="992473" cy="992473"/>
          </a:xfrm>
          <a:prstGeom prst="rect">
            <a:avLst/>
          </a:prstGeom>
          <a:noFill/>
          <a:extLst>
            <a:ext uri="{909E8E84-426E-40DD-AFC4-6F175D3DCCD1}">
              <a14:hiddenFill xmlns:a14="http://schemas.microsoft.com/office/drawing/2010/main">
                <a:solidFill>
                  <a:srgbClr val="FFFFFF"/>
                </a:solidFill>
              </a14:hiddenFill>
            </a:ext>
          </a:extLst>
        </p:spPr>
      </p:pic>
      <p:pic>
        <p:nvPicPr>
          <p:cNvPr id="19" name="Grafik 6"/>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242410" y="1550223"/>
            <a:ext cx="1026114" cy="1064196"/>
          </a:xfrm>
          <a:prstGeom prst="rect">
            <a:avLst/>
          </a:prstGeom>
        </p:spPr>
      </p:pic>
      <p:sp>
        <p:nvSpPr>
          <p:cNvPr id="26" name="Content Placeholder 2"/>
          <p:cNvSpPr txBox="1">
            <a:spLocks/>
          </p:cNvSpPr>
          <p:nvPr/>
        </p:nvSpPr>
        <p:spPr bwMode="auto">
          <a:xfrm>
            <a:off x="1031709" y="4252399"/>
            <a:ext cx="7613902" cy="5400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68580" tIns="34290" rIns="68580" bIns="34290" numCol="1" anchor="t" anchorCtr="0" compatLnSpc="1">
            <a:prstTxWarp prst="textNoShape">
              <a:avLst/>
            </a:prstTxWarp>
          </a:bodyPr>
          <a:lstStyle>
            <a:lvl1pPr marL="342900" indent="-342900" algn="l" rtl="0" eaLnBrk="0" fontAlgn="base" hangingPunct="0">
              <a:spcBef>
                <a:spcPct val="20000"/>
              </a:spcBef>
              <a:spcAft>
                <a:spcPct val="0"/>
              </a:spcAft>
              <a:buSzPct val="80000"/>
              <a:buFont typeface="Arial" panose="020B0604020202020204" pitchFamily="34" charset="0"/>
              <a:buChar char="•"/>
              <a:defRPr sz="2400">
                <a:solidFill>
                  <a:srgbClr val="055685"/>
                </a:solidFill>
                <a:latin typeface="+mn-lt"/>
                <a:ea typeface="+mn-ea"/>
                <a:cs typeface="+mn-cs"/>
              </a:defRPr>
            </a:lvl1pPr>
            <a:lvl2pPr marL="742950" indent="-285750" algn="l" rtl="0" eaLnBrk="0" fontAlgn="base" hangingPunct="0">
              <a:spcBef>
                <a:spcPct val="20000"/>
              </a:spcBef>
              <a:spcAft>
                <a:spcPct val="0"/>
              </a:spcAft>
              <a:buSzPct val="80000"/>
              <a:buFont typeface="Arial" panose="020B0604020202020204" pitchFamily="34" charset="0"/>
              <a:buChar char="•"/>
              <a:defRPr sz="2000">
                <a:solidFill>
                  <a:srgbClr val="055685"/>
                </a:solidFill>
                <a:latin typeface="+mn-lt"/>
              </a:defRPr>
            </a:lvl2pPr>
            <a:lvl3pPr marL="1143000" indent="-228600" algn="l" rtl="0" eaLnBrk="0" fontAlgn="base" hangingPunct="0">
              <a:spcBef>
                <a:spcPct val="20000"/>
              </a:spcBef>
              <a:spcAft>
                <a:spcPct val="0"/>
              </a:spcAft>
              <a:buSzPct val="80000"/>
              <a:buFont typeface="Arial" panose="020B0604020202020204" pitchFamily="34" charset="0"/>
              <a:buChar char="•"/>
              <a:defRPr sz="1800">
                <a:solidFill>
                  <a:srgbClr val="055685"/>
                </a:solidFill>
                <a:latin typeface="+mn-lt"/>
              </a:defRPr>
            </a:lvl3pPr>
            <a:lvl4pPr marL="1600200" indent="-228600" algn="l" rtl="0" eaLnBrk="0" fontAlgn="base" hangingPunct="0">
              <a:spcBef>
                <a:spcPct val="20000"/>
              </a:spcBef>
              <a:spcAft>
                <a:spcPct val="0"/>
              </a:spcAft>
              <a:buSzPct val="80000"/>
              <a:buFont typeface="Arial" panose="020B0604020202020204" pitchFamily="34" charset="0"/>
              <a:buChar char="•"/>
              <a:defRPr sz="1600">
                <a:solidFill>
                  <a:srgbClr val="055685"/>
                </a:solidFill>
                <a:latin typeface="+mn-lt"/>
              </a:defRPr>
            </a:lvl4pPr>
            <a:lvl5pPr marL="2057400" indent="-228600" algn="l" rtl="0" eaLnBrk="0" fontAlgn="base" hangingPunct="0">
              <a:spcBef>
                <a:spcPct val="20000"/>
              </a:spcBef>
              <a:spcAft>
                <a:spcPct val="0"/>
              </a:spcAft>
              <a:buSzPct val="80000"/>
              <a:buFont typeface="Arial" panose="020B0604020202020204" pitchFamily="34" charset="0"/>
              <a:buChar char="•"/>
              <a:defRPr sz="1600">
                <a:solidFill>
                  <a:srgbClr val="055685"/>
                </a:solidFill>
                <a:latin typeface="+mn-lt"/>
              </a:defRPr>
            </a:lvl5pPr>
            <a:lvl6pPr marL="2514600" indent="-228600" algn="l" rtl="0" fontAlgn="base">
              <a:spcBef>
                <a:spcPct val="20000"/>
              </a:spcBef>
              <a:spcAft>
                <a:spcPct val="0"/>
              </a:spcAft>
              <a:buSzPct val="80000"/>
              <a:buBlip>
                <a:blip r:embed="rId2"/>
              </a:buBlip>
              <a:defRPr sz="2000">
                <a:solidFill>
                  <a:srgbClr val="055685"/>
                </a:solidFill>
                <a:latin typeface="+mn-lt"/>
              </a:defRPr>
            </a:lvl6pPr>
            <a:lvl7pPr marL="2971800" indent="-228600" algn="l" rtl="0" fontAlgn="base">
              <a:spcBef>
                <a:spcPct val="20000"/>
              </a:spcBef>
              <a:spcAft>
                <a:spcPct val="0"/>
              </a:spcAft>
              <a:buSzPct val="80000"/>
              <a:buBlip>
                <a:blip r:embed="rId2"/>
              </a:buBlip>
              <a:defRPr sz="2000">
                <a:solidFill>
                  <a:srgbClr val="055685"/>
                </a:solidFill>
                <a:latin typeface="+mn-lt"/>
              </a:defRPr>
            </a:lvl7pPr>
            <a:lvl8pPr marL="3429000" indent="-228600" algn="l" rtl="0" fontAlgn="base">
              <a:spcBef>
                <a:spcPct val="20000"/>
              </a:spcBef>
              <a:spcAft>
                <a:spcPct val="0"/>
              </a:spcAft>
              <a:buSzPct val="80000"/>
              <a:buBlip>
                <a:blip r:embed="rId2"/>
              </a:buBlip>
              <a:defRPr sz="2000">
                <a:solidFill>
                  <a:srgbClr val="055685"/>
                </a:solidFill>
                <a:latin typeface="+mn-lt"/>
              </a:defRPr>
            </a:lvl8pPr>
            <a:lvl9pPr marL="3886200" indent="-228600" algn="l" rtl="0" fontAlgn="base">
              <a:spcBef>
                <a:spcPct val="20000"/>
              </a:spcBef>
              <a:spcAft>
                <a:spcPct val="0"/>
              </a:spcAft>
              <a:buSzPct val="80000"/>
              <a:buBlip>
                <a:blip r:embed="rId2"/>
              </a:buBlip>
              <a:defRPr sz="2000">
                <a:solidFill>
                  <a:srgbClr val="055685"/>
                </a:solidFill>
                <a:latin typeface="+mn-lt"/>
              </a:defRPr>
            </a:lvl9pPr>
          </a:lstStyle>
          <a:p>
            <a:pPr marL="0" indent="0">
              <a:buNone/>
            </a:pPr>
            <a:r>
              <a:rPr lang="en-GB" sz="1800" dirty="0"/>
              <a:t>not perform duties under the influence of psychoactive substances or alcohol </a:t>
            </a:r>
          </a:p>
        </p:txBody>
      </p:sp>
      <p:grpSp>
        <p:nvGrpSpPr>
          <p:cNvPr id="4" name="Group 3"/>
          <p:cNvGrpSpPr/>
          <p:nvPr/>
        </p:nvGrpSpPr>
        <p:grpSpPr>
          <a:xfrm>
            <a:off x="184731" y="3786918"/>
            <a:ext cx="846979" cy="971569"/>
            <a:chOff x="179512" y="5229200"/>
            <a:chExt cx="1129305" cy="1295425"/>
          </a:xfrm>
        </p:grpSpPr>
        <p:pic>
          <p:nvPicPr>
            <p:cNvPr id="10246" name="Picture 6" descr="See the source image"/>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179512" y="5229200"/>
              <a:ext cx="1129305" cy="1241283"/>
            </a:xfrm>
            <a:prstGeom prst="rect">
              <a:avLst/>
            </a:prstGeom>
            <a:noFill/>
            <a:extLst>
              <a:ext uri="{909E8E84-426E-40DD-AFC4-6F175D3DCCD1}">
                <a14:hiddenFill xmlns:a14="http://schemas.microsoft.com/office/drawing/2010/main">
                  <a:solidFill>
                    <a:srgbClr val="FFFFFF"/>
                  </a:solidFill>
                </a14:hiddenFill>
              </a:ext>
            </a:extLst>
          </p:spPr>
        </p:pic>
        <p:pic>
          <p:nvPicPr>
            <p:cNvPr id="10248" name="Picture 8" descr="See the source image"/>
            <p:cNvPicPr>
              <a:picLocks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a:off x="260933" y="5558164"/>
              <a:ext cx="966461" cy="966461"/>
            </a:xfrm>
            <a:prstGeom prst="rect">
              <a:avLst/>
            </a:prstGeom>
            <a:noFill/>
            <a:extLst>
              <a:ext uri="{909E8E84-426E-40DD-AFC4-6F175D3DCCD1}">
                <a14:hiddenFill xmlns:a14="http://schemas.microsoft.com/office/drawing/2010/main">
                  <a:solidFill>
                    <a:srgbClr val="FFFFFF"/>
                  </a:solidFill>
                </a14:hiddenFill>
              </a:ext>
            </a:extLst>
          </p:spPr>
        </p:pic>
      </p:grpSp>
      <p:pic>
        <p:nvPicPr>
          <p:cNvPr id="2050" name="Picture 2" descr="See the source image"/>
          <p:cNvPicPr>
            <a:picLocks noChangeAspect="1" noChangeArrowheads="1"/>
          </p:cNvPicPr>
          <p:nvPr/>
        </p:nvPicPr>
        <p:blipFill>
          <a:blip r:embed="rId8" cstate="screen">
            <a:extLst>
              <a:ext uri="{28A0092B-C50C-407E-A947-70E740481C1C}">
                <a14:useLocalDpi xmlns:a14="http://schemas.microsoft.com/office/drawing/2010/main"/>
              </a:ext>
            </a:extLst>
          </a:blip>
          <a:srcRect/>
          <a:stretch>
            <a:fillRect/>
          </a:stretch>
        </p:blipFill>
        <p:spPr bwMode="auto">
          <a:xfrm>
            <a:off x="7444500" y="2417942"/>
            <a:ext cx="1463230" cy="904244"/>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See the source image"/>
          <p:cNvPicPr>
            <a:picLocks noChangeAspect="1" noChangeArrowheads="1"/>
          </p:cNvPicPr>
          <p:nvPr/>
        </p:nvPicPr>
        <p:blipFill>
          <a:blip r:embed="rId9" cstate="screen">
            <a:extLst>
              <a:ext uri="{28A0092B-C50C-407E-A947-70E740481C1C}">
                <a14:useLocalDpi xmlns:a14="http://schemas.microsoft.com/office/drawing/2010/main"/>
              </a:ext>
            </a:extLst>
          </a:blip>
          <a:srcRect/>
          <a:stretch>
            <a:fillRect/>
          </a:stretch>
        </p:blipFill>
        <p:spPr bwMode="auto">
          <a:xfrm>
            <a:off x="7841694" y="3268540"/>
            <a:ext cx="743098" cy="743098"/>
          </a:xfrm>
          <a:prstGeom prst="rect">
            <a:avLst/>
          </a:prstGeom>
          <a:noFill/>
          <a:extLst>
            <a:ext uri="{909E8E84-426E-40DD-AFC4-6F175D3DCCD1}">
              <a14:hiddenFill xmlns:a14="http://schemas.microsoft.com/office/drawing/2010/main">
                <a:solidFill>
                  <a:srgbClr val="FFFFFF"/>
                </a:solidFill>
              </a14:hiddenFill>
            </a:ext>
          </a:extLst>
        </p:spPr>
      </p:pic>
      <p:pic>
        <p:nvPicPr>
          <p:cNvPr id="22" name="Picture 21"/>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8281766" y="786226"/>
            <a:ext cx="862234" cy="484825"/>
          </a:xfrm>
          <a:prstGeom prst="rect">
            <a:avLst/>
          </a:prstGeom>
        </p:spPr>
      </p:pic>
    </p:spTree>
    <p:extLst>
      <p:ext uri="{BB962C8B-B14F-4D97-AF65-F5344CB8AC3E}">
        <p14:creationId xmlns:p14="http://schemas.microsoft.com/office/powerpoint/2010/main" val="329759307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9"/>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3"/>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050"/>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052"/>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26"/>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26"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6"/>
          </p:nvPr>
        </p:nvSpPr>
        <p:spPr/>
        <p:txBody>
          <a:bodyPr/>
          <a:lstStyle/>
          <a:p>
            <a:r>
              <a:rPr lang="en-GB" dirty="0"/>
              <a:t>Responsibility of the remote pilot</a:t>
            </a:r>
          </a:p>
        </p:txBody>
      </p:sp>
      <p:sp>
        <p:nvSpPr>
          <p:cNvPr id="12" name="Content Placeholder 2"/>
          <p:cNvSpPr txBox="1">
            <a:spLocks/>
          </p:cNvSpPr>
          <p:nvPr/>
        </p:nvSpPr>
        <p:spPr bwMode="auto">
          <a:xfrm>
            <a:off x="1287308" y="985096"/>
            <a:ext cx="7490129" cy="7608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68580" tIns="34290" rIns="68580" bIns="34290" numCol="1" anchor="t" anchorCtr="0" compatLnSpc="1">
            <a:prstTxWarp prst="textNoShape">
              <a:avLst/>
            </a:prstTxWarp>
          </a:bodyPr>
          <a:lstStyle>
            <a:lvl1pPr marL="342900" indent="-342900" algn="l" rtl="0" eaLnBrk="0" fontAlgn="base" hangingPunct="0">
              <a:spcBef>
                <a:spcPct val="20000"/>
              </a:spcBef>
              <a:spcAft>
                <a:spcPct val="0"/>
              </a:spcAft>
              <a:buSzPct val="80000"/>
              <a:buFont typeface="Arial" panose="020B0604020202020204" pitchFamily="34" charset="0"/>
              <a:buChar char="•"/>
              <a:defRPr sz="2400">
                <a:solidFill>
                  <a:srgbClr val="055685"/>
                </a:solidFill>
                <a:latin typeface="+mn-lt"/>
                <a:ea typeface="+mn-ea"/>
                <a:cs typeface="+mn-cs"/>
              </a:defRPr>
            </a:lvl1pPr>
            <a:lvl2pPr marL="742950" indent="-285750" algn="l" rtl="0" eaLnBrk="0" fontAlgn="base" hangingPunct="0">
              <a:spcBef>
                <a:spcPct val="20000"/>
              </a:spcBef>
              <a:spcAft>
                <a:spcPct val="0"/>
              </a:spcAft>
              <a:buSzPct val="80000"/>
              <a:buFont typeface="Arial" panose="020B0604020202020204" pitchFamily="34" charset="0"/>
              <a:buChar char="•"/>
              <a:defRPr sz="2000">
                <a:solidFill>
                  <a:srgbClr val="055685"/>
                </a:solidFill>
                <a:latin typeface="+mn-lt"/>
              </a:defRPr>
            </a:lvl2pPr>
            <a:lvl3pPr marL="1143000" indent="-228600" algn="l" rtl="0" eaLnBrk="0" fontAlgn="base" hangingPunct="0">
              <a:spcBef>
                <a:spcPct val="20000"/>
              </a:spcBef>
              <a:spcAft>
                <a:spcPct val="0"/>
              </a:spcAft>
              <a:buSzPct val="80000"/>
              <a:buFont typeface="Arial" panose="020B0604020202020204" pitchFamily="34" charset="0"/>
              <a:buChar char="•"/>
              <a:defRPr sz="1800">
                <a:solidFill>
                  <a:srgbClr val="055685"/>
                </a:solidFill>
                <a:latin typeface="+mn-lt"/>
              </a:defRPr>
            </a:lvl3pPr>
            <a:lvl4pPr marL="1600200" indent="-228600" algn="l" rtl="0" eaLnBrk="0" fontAlgn="base" hangingPunct="0">
              <a:spcBef>
                <a:spcPct val="20000"/>
              </a:spcBef>
              <a:spcAft>
                <a:spcPct val="0"/>
              </a:spcAft>
              <a:buSzPct val="80000"/>
              <a:buFont typeface="Arial" panose="020B0604020202020204" pitchFamily="34" charset="0"/>
              <a:buChar char="•"/>
              <a:defRPr sz="1600">
                <a:solidFill>
                  <a:srgbClr val="055685"/>
                </a:solidFill>
                <a:latin typeface="+mn-lt"/>
              </a:defRPr>
            </a:lvl4pPr>
            <a:lvl5pPr marL="2057400" indent="-228600" algn="l" rtl="0" eaLnBrk="0" fontAlgn="base" hangingPunct="0">
              <a:spcBef>
                <a:spcPct val="20000"/>
              </a:spcBef>
              <a:spcAft>
                <a:spcPct val="0"/>
              </a:spcAft>
              <a:buSzPct val="80000"/>
              <a:buFont typeface="Arial" panose="020B0604020202020204" pitchFamily="34" charset="0"/>
              <a:buChar char="•"/>
              <a:defRPr sz="1600">
                <a:solidFill>
                  <a:srgbClr val="055685"/>
                </a:solidFill>
                <a:latin typeface="+mn-lt"/>
              </a:defRPr>
            </a:lvl5pPr>
            <a:lvl6pPr marL="2514600" indent="-228600" algn="l" rtl="0" fontAlgn="base">
              <a:spcBef>
                <a:spcPct val="20000"/>
              </a:spcBef>
              <a:spcAft>
                <a:spcPct val="0"/>
              </a:spcAft>
              <a:buSzPct val="80000"/>
              <a:buBlip>
                <a:blip r:embed="rId2"/>
              </a:buBlip>
              <a:defRPr sz="2000">
                <a:solidFill>
                  <a:srgbClr val="055685"/>
                </a:solidFill>
                <a:latin typeface="+mn-lt"/>
              </a:defRPr>
            </a:lvl6pPr>
            <a:lvl7pPr marL="2971800" indent="-228600" algn="l" rtl="0" fontAlgn="base">
              <a:spcBef>
                <a:spcPct val="20000"/>
              </a:spcBef>
              <a:spcAft>
                <a:spcPct val="0"/>
              </a:spcAft>
              <a:buSzPct val="80000"/>
              <a:buBlip>
                <a:blip r:embed="rId2"/>
              </a:buBlip>
              <a:defRPr sz="2000">
                <a:solidFill>
                  <a:srgbClr val="055685"/>
                </a:solidFill>
                <a:latin typeface="+mn-lt"/>
              </a:defRPr>
            </a:lvl7pPr>
            <a:lvl8pPr marL="3429000" indent="-228600" algn="l" rtl="0" fontAlgn="base">
              <a:spcBef>
                <a:spcPct val="20000"/>
              </a:spcBef>
              <a:spcAft>
                <a:spcPct val="0"/>
              </a:spcAft>
              <a:buSzPct val="80000"/>
              <a:buBlip>
                <a:blip r:embed="rId2"/>
              </a:buBlip>
              <a:defRPr sz="2000">
                <a:solidFill>
                  <a:srgbClr val="055685"/>
                </a:solidFill>
                <a:latin typeface="+mn-lt"/>
              </a:defRPr>
            </a:lvl8pPr>
            <a:lvl9pPr marL="3886200" indent="-228600" algn="l" rtl="0" fontAlgn="base">
              <a:spcBef>
                <a:spcPct val="20000"/>
              </a:spcBef>
              <a:spcAft>
                <a:spcPct val="0"/>
              </a:spcAft>
              <a:buSzPct val="80000"/>
              <a:buBlip>
                <a:blip r:embed="rId2"/>
              </a:buBlip>
              <a:defRPr sz="2000">
                <a:solidFill>
                  <a:srgbClr val="055685"/>
                </a:solidFill>
                <a:latin typeface="+mn-lt"/>
              </a:defRPr>
            </a:lvl9pPr>
          </a:lstStyle>
          <a:p>
            <a:pPr marL="0" indent="0">
              <a:buNone/>
            </a:pPr>
            <a:r>
              <a:rPr lang="en-GB" sz="1800" dirty="0"/>
              <a:t>keep the UA in VLOS and maintain a thorough visual scan of the airspace surrounding the UA in order to avoid any risk of collision with any manned aircraft. Discontinue the flight if the operation poses a risk to other aircraft, people, animals, environment or property</a:t>
            </a:r>
          </a:p>
        </p:txBody>
      </p:sp>
      <p:pic>
        <p:nvPicPr>
          <p:cNvPr id="17" name="Picture 16"/>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7042965" y="16400"/>
            <a:ext cx="560500" cy="746632"/>
          </a:xfrm>
          <a:prstGeom prst="rect">
            <a:avLst/>
          </a:prstGeom>
        </p:spPr>
      </p:pic>
      <p:pic>
        <p:nvPicPr>
          <p:cNvPr id="9218" name="Picture 2" descr="See the source image"/>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267451" y="897564"/>
            <a:ext cx="1010184" cy="1135038"/>
          </a:xfrm>
          <a:prstGeom prst="rect">
            <a:avLst/>
          </a:prstGeom>
          <a:noFill/>
          <a:extLst>
            <a:ext uri="{909E8E84-426E-40DD-AFC4-6F175D3DCCD1}">
              <a14:hiddenFill xmlns:a14="http://schemas.microsoft.com/office/drawing/2010/main">
                <a:solidFill>
                  <a:srgbClr val="FFFFFF"/>
                </a:solidFill>
              </a14:hiddenFill>
            </a:ext>
          </a:extLst>
        </p:spPr>
      </p:pic>
      <p:sp>
        <p:nvSpPr>
          <p:cNvPr id="19" name="Content Placeholder 2"/>
          <p:cNvSpPr txBox="1">
            <a:spLocks/>
          </p:cNvSpPr>
          <p:nvPr/>
        </p:nvSpPr>
        <p:spPr bwMode="auto">
          <a:xfrm>
            <a:off x="1590261" y="3975906"/>
            <a:ext cx="7374945" cy="8238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68580" tIns="34290" rIns="68580" bIns="34290" numCol="1" anchor="t" anchorCtr="0" compatLnSpc="1">
            <a:prstTxWarp prst="textNoShape">
              <a:avLst/>
            </a:prstTxWarp>
          </a:bodyPr>
          <a:lstStyle>
            <a:lvl1pPr marL="342900" indent="-342900" algn="l" rtl="0" eaLnBrk="0" fontAlgn="base" hangingPunct="0">
              <a:spcBef>
                <a:spcPct val="20000"/>
              </a:spcBef>
              <a:spcAft>
                <a:spcPct val="0"/>
              </a:spcAft>
              <a:buSzPct val="80000"/>
              <a:buFont typeface="Arial" panose="020B0604020202020204" pitchFamily="34" charset="0"/>
              <a:buChar char="•"/>
              <a:defRPr sz="2400">
                <a:solidFill>
                  <a:srgbClr val="055685"/>
                </a:solidFill>
                <a:latin typeface="+mn-lt"/>
                <a:ea typeface="+mn-ea"/>
                <a:cs typeface="+mn-cs"/>
              </a:defRPr>
            </a:lvl1pPr>
            <a:lvl2pPr marL="742950" indent="-285750" algn="l" rtl="0" eaLnBrk="0" fontAlgn="base" hangingPunct="0">
              <a:spcBef>
                <a:spcPct val="20000"/>
              </a:spcBef>
              <a:spcAft>
                <a:spcPct val="0"/>
              </a:spcAft>
              <a:buSzPct val="80000"/>
              <a:buFont typeface="Arial" panose="020B0604020202020204" pitchFamily="34" charset="0"/>
              <a:buChar char="•"/>
              <a:defRPr sz="2000">
                <a:solidFill>
                  <a:srgbClr val="055685"/>
                </a:solidFill>
                <a:latin typeface="+mn-lt"/>
              </a:defRPr>
            </a:lvl2pPr>
            <a:lvl3pPr marL="1143000" indent="-228600" algn="l" rtl="0" eaLnBrk="0" fontAlgn="base" hangingPunct="0">
              <a:spcBef>
                <a:spcPct val="20000"/>
              </a:spcBef>
              <a:spcAft>
                <a:spcPct val="0"/>
              </a:spcAft>
              <a:buSzPct val="80000"/>
              <a:buFont typeface="Arial" panose="020B0604020202020204" pitchFamily="34" charset="0"/>
              <a:buChar char="•"/>
              <a:defRPr sz="1800">
                <a:solidFill>
                  <a:srgbClr val="055685"/>
                </a:solidFill>
                <a:latin typeface="+mn-lt"/>
              </a:defRPr>
            </a:lvl3pPr>
            <a:lvl4pPr marL="1600200" indent="-228600" algn="l" rtl="0" eaLnBrk="0" fontAlgn="base" hangingPunct="0">
              <a:spcBef>
                <a:spcPct val="20000"/>
              </a:spcBef>
              <a:spcAft>
                <a:spcPct val="0"/>
              </a:spcAft>
              <a:buSzPct val="80000"/>
              <a:buFont typeface="Arial" panose="020B0604020202020204" pitchFamily="34" charset="0"/>
              <a:buChar char="•"/>
              <a:defRPr sz="1600">
                <a:solidFill>
                  <a:srgbClr val="055685"/>
                </a:solidFill>
                <a:latin typeface="+mn-lt"/>
              </a:defRPr>
            </a:lvl4pPr>
            <a:lvl5pPr marL="2057400" indent="-228600" algn="l" rtl="0" eaLnBrk="0" fontAlgn="base" hangingPunct="0">
              <a:spcBef>
                <a:spcPct val="20000"/>
              </a:spcBef>
              <a:spcAft>
                <a:spcPct val="0"/>
              </a:spcAft>
              <a:buSzPct val="80000"/>
              <a:buFont typeface="Arial" panose="020B0604020202020204" pitchFamily="34" charset="0"/>
              <a:buChar char="•"/>
              <a:defRPr sz="1600">
                <a:solidFill>
                  <a:srgbClr val="055685"/>
                </a:solidFill>
                <a:latin typeface="+mn-lt"/>
              </a:defRPr>
            </a:lvl5pPr>
            <a:lvl6pPr marL="2514600" indent="-228600" algn="l" rtl="0" fontAlgn="base">
              <a:spcBef>
                <a:spcPct val="20000"/>
              </a:spcBef>
              <a:spcAft>
                <a:spcPct val="0"/>
              </a:spcAft>
              <a:buSzPct val="80000"/>
              <a:buBlip>
                <a:blip r:embed="rId2"/>
              </a:buBlip>
              <a:defRPr sz="2000">
                <a:solidFill>
                  <a:srgbClr val="055685"/>
                </a:solidFill>
                <a:latin typeface="+mn-lt"/>
              </a:defRPr>
            </a:lvl6pPr>
            <a:lvl7pPr marL="2971800" indent="-228600" algn="l" rtl="0" fontAlgn="base">
              <a:spcBef>
                <a:spcPct val="20000"/>
              </a:spcBef>
              <a:spcAft>
                <a:spcPct val="0"/>
              </a:spcAft>
              <a:buSzPct val="80000"/>
              <a:buBlip>
                <a:blip r:embed="rId2"/>
              </a:buBlip>
              <a:defRPr sz="2000">
                <a:solidFill>
                  <a:srgbClr val="055685"/>
                </a:solidFill>
                <a:latin typeface="+mn-lt"/>
              </a:defRPr>
            </a:lvl7pPr>
            <a:lvl8pPr marL="3429000" indent="-228600" algn="l" rtl="0" fontAlgn="base">
              <a:spcBef>
                <a:spcPct val="20000"/>
              </a:spcBef>
              <a:spcAft>
                <a:spcPct val="0"/>
              </a:spcAft>
              <a:buSzPct val="80000"/>
              <a:buBlip>
                <a:blip r:embed="rId2"/>
              </a:buBlip>
              <a:defRPr sz="2000">
                <a:solidFill>
                  <a:srgbClr val="055685"/>
                </a:solidFill>
                <a:latin typeface="+mn-lt"/>
              </a:defRPr>
            </a:lvl8pPr>
            <a:lvl9pPr marL="3886200" indent="-228600" algn="l" rtl="0" fontAlgn="base">
              <a:spcBef>
                <a:spcPct val="20000"/>
              </a:spcBef>
              <a:spcAft>
                <a:spcPct val="0"/>
              </a:spcAft>
              <a:buSzPct val="80000"/>
              <a:buBlip>
                <a:blip r:embed="rId2"/>
              </a:buBlip>
              <a:defRPr sz="2000">
                <a:solidFill>
                  <a:srgbClr val="055685"/>
                </a:solidFill>
                <a:latin typeface="+mn-lt"/>
              </a:defRPr>
            </a:lvl9pPr>
          </a:lstStyle>
          <a:p>
            <a:pPr marL="0" indent="0">
              <a:buNone/>
            </a:pPr>
            <a:r>
              <a:rPr lang="en-GB" sz="1800" dirty="0"/>
              <a:t>not fly close to or inside areas where an emergency response effort is ongoing unless with permission </a:t>
            </a:r>
          </a:p>
        </p:txBody>
      </p:sp>
      <p:pic>
        <p:nvPicPr>
          <p:cNvPr id="9220" name="Picture 4" descr="See the source image"/>
          <p:cNvPicPr>
            <a:picLocks noChangeAspect="1" noChangeArrowheads="1"/>
          </p:cNvPicPr>
          <p:nvPr/>
        </p:nvPicPr>
        <p:blipFill rotWithShape="1">
          <a:blip r:embed="rId5" cstate="screen">
            <a:extLst>
              <a:ext uri="{28A0092B-C50C-407E-A947-70E740481C1C}">
                <a14:useLocalDpi xmlns:a14="http://schemas.microsoft.com/office/drawing/2010/main"/>
              </a:ext>
            </a:extLst>
          </a:blip>
          <a:srcRect t="41942" b="9261"/>
          <a:stretch/>
        </p:blipFill>
        <p:spPr bwMode="auto">
          <a:xfrm>
            <a:off x="152535" y="4052384"/>
            <a:ext cx="1338329" cy="618479"/>
          </a:xfrm>
          <a:prstGeom prst="rect">
            <a:avLst/>
          </a:prstGeom>
          <a:noFill/>
          <a:extLst>
            <a:ext uri="{909E8E84-426E-40DD-AFC4-6F175D3DCCD1}">
              <a14:hiddenFill xmlns:a14="http://schemas.microsoft.com/office/drawing/2010/main">
                <a:solidFill>
                  <a:srgbClr val="FFFFFF"/>
                </a:solidFill>
              </a14:hiddenFill>
            </a:ext>
          </a:extLst>
        </p:spPr>
      </p:pic>
      <p:pic>
        <p:nvPicPr>
          <p:cNvPr id="21" name="Picture 12" descr="See the source image"/>
          <p:cNvPicPr>
            <a:picLocks noChangeAspect="1" noChangeArrowheads="1"/>
          </p:cNvPicPr>
          <p:nvPr/>
        </p:nvPicPr>
        <p:blipFill>
          <a:blip r:embed="rId6" cstate="screen">
            <a:extLst>
              <a:ext uri="{BEBA8EAE-BF5A-486C-A8C5-ECC9F3942E4B}">
                <a14:imgProps xmlns:a14="http://schemas.microsoft.com/office/drawing/2010/main">
                  <a14:imgLayer r:embed="rId7">
                    <a14:imgEffect>
                      <a14:backgroundRemoval t="599" b="98204" l="1198" r="98204">
                        <a14:foregroundMark x1="26347" y1="43713" x2="26347" y2="43713"/>
                        <a14:foregroundMark x1="38922" y1="58683" x2="38922" y2="58683"/>
                        <a14:foregroundMark x1="67665" y1="40120" x2="67665" y2="40120"/>
                      </a14:backgroundRemoval>
                    </a14:imgEffect>
                  </a14:imgLayer>
                </a14:imgProps>
              </a:ext>
              <a:ext uri="{28A0092B-C50C-407E-A947-70E740481C1C}">
                <a14:useLocalDpi xmlns:a14="http://schemas.microsoft.com/office/drawing/2010/main"/>
              </a:ext>
            </a:extLst>
          </a:blip>
          <a:srcRect/>
          <a:stretch>
            <a:fillRect/>
          </a:stretch>
        </p:blipFill>
        <p:spPr bwMode="auto">
          <a:xfrm>
            <a:off x="434482" y="3706449"/>
            <a:ext cx="468471" cy="468471"/>
          </a:xfrm>
          <a:prstGeom prst="rect">
            <a:avLst/>
          </a:prstGeom>
          <a:noFill/>
          <a:extLst>
            <a:ext uri="{909E8E84-426E-40DD-AFC4-6F175D3DCCD1}">
              <a14:hiddenFill xmlns:a14="http://schemas.microsoft.com/office/drawing/2010/main">
                <a:solidFill>
                  <a:srgbClr val="FFFFFF"/>
                </a:solidFill>
              </a14:hiddenFill>
            </a:ext>
          </a:extLst>
        </p:spPr>
      </p:pic>
      <p:pic>
        <p:nvPicPr>
          <p:cNvPr id="9222" name="Picture 6" descr="See the source image"/>
          <p:cNvPicPr>
            <a:picLocks noChangeAspect="1" noChangeArrowheads="1"/>
          </p:cNvPicPr>
          <p:nvPr/>
        </p:nvPicPr>
        <p:blipFill>
          <a:blip r:embed="rId8" cstate="screen">
            <a:extLst>
              <a:ext uri="{28A0092B-C50C-407E-A947-70E740481C1C}">
                <a14:useLocalDpi xmlns:a14="http://schemas.microsoft.com/office/drawing/2010/main"/>
              </a:ext>
            </a:extLst>
          </a:blip>
          <a:srcRect/>
          <a:stretch>
            <a:fillRect/>
          </a:stretch>
        </p:blipFill>
        <p:spPr bwMode="auto">
          <a:xfrm>
            <a:off x="7886384" y="2567694"/>
            <a:ext cx="891053" cy="868152"/>
          </a:xfrm>
          <a:prstGeom prst="rect">
            <a:avLst/>
          </a:prstGeom>
          <a:noFill/>
          <a:extLst>
            <a:ext uri="{909E8E84-426E-40DD-AFC4-6F175D3DCCD1}">
              <a14:hiddenFill xmlns:a14="http://schemas.microsoft.com/office/drawing/2010/main">
                <a:solidFill>
                  <a:srgbClr val="FFFFFF"/>
                </a:solidFill>
              </a14:hiddenFill>
            </a:ext>
          </a:extLst>
        </p:spPr>
      </p:pic>
      <p:sp>
        <p:nvSpPr>
          <p:cNvPr id="24" name="Content Placeholder 2"/>
          <p:cNvSpPr txBox="1">
            <a:spLocks/>
          </p:cNvSpPr>
          <p:nvPr/>
        </p:nvSpPr>
        <p:spPr bwMode="auto">
          <a:xfrm>
            <a:off x="569600" y="2668637"/>
            <a:ext cx="7493022" cy="8238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68580" tIns="34290" rIns="68580" bIns="34290" numCol="1" anchor="t" anchorCtr="0" compatLnSpc="1">
            <a:prstTxWarp prst="textNoShape">
              <a:avLst/>
            </a:prstTxWarp>
          </a:bodyPr>
          <a:lstStyle>
            <a:lvl1pPr marL="342900" indent="-342900" algn="l" rtl="0" eaLnBrk="0" fontAlgn="base" hangingPunct="0">
              <a:spcBef>
                <a:spcPct val="20000"/>
              </a:spcBef>
              <a:spcAft>
                <a:spcPct val="0"/>
              </a:spcAft>
              <a:buSzPct val="80000"/>
              <a:buFont typeface="Arial" panose="020B0604020202020204" pitchFamily="34" charset="0"/>
              <a:buChar char="•"/>
              <a:defRPr sz="2400">
                <a:solidFill>
                  <a:srgbClr val="055685"/>
                </a:solidFill>
                <a:latin typeface="+mn-lt"/>
                <a:ea typeface="+mn-ea"/>
                <a:cs typeface="+mn-cs"/>
              </a:defRPr>
            </a:lvl1pPr>
            <a:lvl2pPr marL="742950" indent="-285750" algn="l" rtl="0" eaLnBrk="0" fontAlgn="base" hangingPunct="0">
              <a:spcBef>
                <a:spcPct val="20000"/>
              </a:spcBef>
              <a:spcAft>
                <a:spcPct val="0"/>
              </a:spcAft>
              <a:buSzPct val="80000"/>
              <a:buFont typeface="Arial" panose="020B0604020202020204" pitchFamily="34" charset="0"/>
              <a:buChar char="•"/>
              <a:defRPr sz="2000">
                <a:solidFill>
                  <a:srgbClr val="055685"/>
                </a:solidFill>
                <a:latin typeface="+mn-lt"/>
              </a:defRPr>
            </a:lvl2pPr>
            <a:lvl3pPr marL="1143000" indent="-228600" algn="l" rtl="0" eaLnBrk="0" fontAlgn="base" hangingPunct="0">
              <a:spcBef>
                <a:spcPct val="20000"/>
              </a:spcBef>
              <a:spcAft>
                <a:spcPct val="0"/>
              </a:spcAft>
              <a:buSzPct val="80000"/>
              <a:buFont typeface="Arial" panose="020B0604020202020204" pitchFamily="34" charset="0"/>
              <a:buChar char="•"/>
              <a:defRPr sz="1800">
                <a:solidFill>
                  <a:srgbClr val="055685"/>
                </a:solidFill>
                <a:latin typeface="+mn-lt"/>
              </a:defRPr>
            </a:lvl3pPr>
            <a:lvl4pPr marL="1600200" indent="-228600" algn="l" rtl="0" eaLnBrk="0" fontAlgn="base" hangingPunct="0">
              <a:spcBef>
                <a:spcPct val="20000"/>
              </a:spcBef>
              <a:spcAft>
                <a:spcPct val="0"/>
              </a:spcAft>
              <a:buSzPct val="80000"/>
              <a:buFont typeface="Arial" panose="020B0604020202020204" pitchFamily="34" charset="0"/>
              <a:buChar char="•"/>
              <a:defRPr sz="1600">
                <a:solidFill>
                  <a:srgbClr val="055685"/>
                </a:solidFill>
                <a:latin typeface="+mn-lt"/>
              </a:defRPr>
            </a:lvl4pPr>
            <a:lvl5pPr marL="2057400" indent="-228600" algn="l" rtl="0" eaLnBrk="0" fontAlgn="base" hangingPunct="0">
              <a:spcBef>
                <a:spcPct val="20000"/>
              </a:spcBef>
              <a:spcAft>
                <a:spcPct val="0"/>
              </a:spcAft>
              <a:buSzPct val="80000"/>
              <a:buFont typeface="Arial" panose="020B0604020202020204" pitchFamily="34" charset="0"/>
              <a:buChar char="•"/>
              <a:defRPr sz="1600">
                <a:solidFill>
                  <a:srgbClr val="055685"/>
                </a:solidFill>
                <a:latin typeface="+mn-lt"/>
              </a:defRPr>
            </a:lvl5pPr>
            <a:lvl6pPr marL="2514600" indent="-228600" algn="l" rtl="0" fontAlgn="base">
              <a:spcBef>
                <a:spcPct val="20000"/>
              </a:spcBef>
              <a:spcAft>
                <a:spcPct val="0"/>
              </a:spcAft>
              <a:buSzPct val="80000"/>
              <a:buBlip>
                <a:blip r:embed="rId2"/>
              </a:buBlip>
              <a:defRPr sz="2000">
                <a:solidFill>
                  <a:srgbClr val="055685"/>
                </a:solidFill>
                <a:latin typeface="+mn-lt"/>
              </a:defRPr>
            </a:lvl6pPr>
            <a:lvl7pPr marL="2971800" indent="-228600" algn="l" rtl="0" fontAlgn="base">
              <a:spcBef>
                <a:spcPct val="20000"/>
              </a:spcBef>
              <a:spcAft>
                <a:spcPct val="0"/>
              </a:spcAft>
              <a:buSzPct val="80000"/>
              <a:buBlip>
                <a:blip r:embed="rId2"/>
              </a:buBlip>
              <a:defRPr sz="2000">
                <a:solidFill>
                  <a:srgbClr val="055685"/>
                </a:solidFill>
                <a:latin typeface="+mn-lt"/>
              </a:defRPr>
            </a:lvl7pPr>
            <a:lvl8pPr marL="3429000" indent="-228600" algn="l" rtl="0" fontAlgn="base">
              <a:spcBef>
                <a:spcPct val="20000"/>
              </a:spcBef>
              <a:spcAft>
                <a:spcPct val="0"/>
              </a:spcAft>
              <a:buSzPct val="80000"/>
              <a:buBlip>
                <a:blip r:embed="rId2"/>
              </a:buBlip>
              <a:defRPr sz="2000">
                <a:solidFill>
                  <a:srgbClr val="055685"/>
                </a:solidFill>
                <a:latin typeface="+mn-lt"/>
              </a:defRPr>
            </a:lvl8pPr>
            <a:lvl9pPr marL="3886200" indent="-228600" algn="l" rtl="0" fontAlgn="base">
              <a:spcBef>
                <a:spcPct val="20000"/>
              </a:spcBef>
              <a:spcAft>
                <a:spcPct val="0"/>
              </a:spcAft>
              <a:buSzPct val="80000"/>
              <a:buBlip>
                <a:blip r:embed="rId2"/>
              </a:buBlip>
              <a:defRPr sz="2000">
                <a:solidFill>
                  <a:srgbClr val="055685"/>
                </a:solidFill>
                <a:latin typeface="+mn-lt"/>
              </a:defRPr>
            </a:lvl9pPr>
          </a:lstStyle>
          <a:p>
            <a:pPr marL="0" indent="0">
              <a:buNone/>
            </a:pPr>
            <a:r>
              <a:rPr lang="en-GB" sz="1800" dirty="0"/>
              <a:t>remote pilots may be assisted by an UAS observer, situated alongside them, who, by unaided visual observation, assists in safely conducting the flight</a:t>
            </a:r>
          </a:p>
        </p:txBody>
      </p:sp>
    </p:spTree>
    <p:extLst>
      <p:ext uri="{BB962C8B-B14F-4D97-AF65-F5344CB8AC3E}">
        <p14:creationId xmlns:p14="http://schemas.microsoft.com/office/powerpoint/2010/main" val="340536574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222"/>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4"/>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9"/>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9220"/>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4"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quarter" idx="16"/>
          </p:nvPr>
        </p:nvSpPr>
        <p:spPr/>
        <p:txBody>
          <a:bodyPr/>
          <a:lstStyle/>
          <a:p>
            <a:r>
              <a:rPr lang="en-GB" dirty="0" smtClean="0"/>
              <a:t>Timeline</a:t>
            </a:r>
            <a:endParaRPr lang="en-GB" dirty="0"/>
          </a:p>
        </p:txBody>
      </p:sp>
      <p:sp>
        <p:nvSpPr>
          <p:cNvPr id="63" name="Content Placeholder 2"/>
          <p:cNvSpPr txBox="1">
            <a:spLocks/>
          </p:cNvSpPr>
          <p:nvPr/>
        </p:nvSpPr>
        <p:spPr bwMode="auto">
          <a:xfrm>
            <a:off x="4123795" y="2656021"/>
            <a:ext cx="1999490" cy="401210"/>
          </a:xfrm>
          <a:prstGeom prst="rect">
            <a:avLst/>
          </a:prstGeom>
          <a:noFill/>
          <a:ln w="9525">
            <a:no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68580" tIns="34290" rIns="68580" bIns="34290" numCol="1" anchor="t" anchorCtr="0" compatLnSpc="1">
            <a:prstTxWarp prst="textNoShape">
              <a:avLst/>
            </a:prstTxWarp>
          </a:bodyPr>
          <a:lstStyle>
            <a:lvl1pPr marL="342900" indent="-342900" algn="l" rtl="0" eaLnBrk="0" fontAlgn="base" hangingPunct="0">
              <a:spcBef>
                <a:spcPct val="20000"/>
              </a:spcBef>
              <a:spcAft>
                <a:spcPct val="0"/>
              </a:spcAft>
              <a:buSzPct val="80000"/>
              <a:buFont typeface="Arial" panose="020B0604020202020204" pitchFamily="34" charset="0"/>
              <a:buChar char="•"/>
              <a:defRPr sz="2400">
                <a:solidFill>
                  <a:srgbClr val="055685"/>
                </a:solidFill>
                <a:latin typeface="+mn-lt"/>
                <a:ea typeface="+mn-ea"/>
                <a:cs typeface="+mn-cs"/>
              </a:defRPr>
            </a:lvl1pPr>
            <a:lvl2pPr marL="742950" indent="-285750" algn="l" rtl="0" eaLnBrk="0" fontAlgn="base" hangingPunct="0">
              <a:spcBef>
                <a:spcPct val="20000"/>
              </a:spcBef>
              <a:spcAft>
                <a:spcPct val="0"/>
              </a:spcAft>
              <a:buSzPct val="80000"/>
              <a:buFont typeface="Arial" panose="020B0604020202020204" pitchFamily="34" charset="0"/>
              <a:buChar char="•"/>
              <a:defRPr sz="2000">
                <a:solidFill>
                  <a:srgbClr val="055685"/>
                </a:solidFill>
                <a:latin typeface="+mn-lt"/>
              </a:defRPr>
            </a:lvl2pPr>
            <a:lvl3pPr marL="1143000" indent="-228600" algn="l" rtl="0" eaLnBrk="0" fontAlgn="base" hangingPunct="0">
              <a:spcBef>
                <a:spcPct val="20000"/>
              </a:spcBef>
              <a:spcAft>
                <a:spcPct val="0"/>
              </a:spcAft>
              <a:buSzPct val="80000"/>
              <a:buFont typeface="Arial" panose="020B0604020202020204" pitchFamily="34" charset="0"/>
              <a:buChar char="•"/>
              <a:defRPr sz="1800">
                <a:solidFill>
                  <a:srgbClr val="055685"/>
                </a:solidFill>
                <a:latin typeface="+mn-lt"/>
              </a:defRPr>
            </a:lvl3pPr>
            <a:lvl4pPr marL="1600200" indent="-228600" algn="l" rtl="0" eaLnBrk="0" fontAlgn="base" hangingPunct="0">
              <a:spcBef>
                <a:spcPct val="20000"/>
              </a:spcBef>
              <a:spcAft>
                <a:spcPct val="0"/>
              </a:spcAft>
              <a:buSzPct val="80000"/>
              <a:buFont typeface="Arial" panose="020B0604020202020204" pitchFamily="34" charset="0"/>
              <a:buChar char="•"/>
              <a:defRPr sz="1600">
                <a:solidFill>
                  <a:srgbClr val="055685"/>
                </a:solidFill>
                <a:latin typeface="+mn-lt"/>
              </a:defRPr>
            </a:lvl4pPr>
            <a:lvl5pPr marL="2057400" indent="-228600" algn="l" rtl="0" eaLnBrk="0" fontAlgn="base" hangingPunct="0">
              <a:spcBef>
                <a:spcPct val="20000"/>
              </a:spcBef>
              <a:spcAft>
                <a:spcPct val="0"/>
              </a:spcAft>
              <a:buSzPct val="80000"/>
              <a:buFont typeface="Arial" panose="020B0604020202020204" pitchFamily="34" charset="0"/>
              <a:buChar char="•"/>
              <a:defRPr sz="1600">
                <a:solidFill>
                  <a:srgbClr val="055685"/>
                </a:solidFill>
                <a:latin typeface="+mn-lt"/>
              </a:defRPr>
            </a:lvl5pPr>
            <a:lvl6pPr marL="2514600" indent="-228600" algn="l" rtl="0" fontAlgn="base">
              <a:spcBef>
                <a:spcPct val="20000"/>
              </a:spcBef>
              <a:spcAft>
                <a:spcPct val="0"/>
              </a:spcAft>
              <a:buSzPct val="80000"/>
              <a:buBlip>
                <a:blip r:embed="rId3"/>
              </a:buBlip>
              <a:defRPr sz="2000">
                <a:solidFill>
                  <a:srgbClr val="055685"/>
                </a:solidFill>
                <a:latin typeface="+mn-lt"/>
              </a:defRPr>
            </a:lvl6pPr>
            <a:lvl7pPr marL="2971800" indent="-228600" algn="l" rtl="0" fontAlgn="base">
              <a:spcBef>
                <a:spcPct val="20000"/>
              </a:spcBef>
              <a:spcAft>
                <a:spcPct val="0"/>
              </a:spcAft>
              <a:buSzPct val="80000"/>
              <a:buBlip>
                <a:blip r:embed="rId3"/>
              </a:buBlip>
              <a:defRPr sz="2000">
                <a:solidFill>
                  <a:srgbClr val="055685"/>
                </a:solidFill>
                <a:latin typeface="+mn-lt"/>
              </a:defRPr>
            </a:lvl7pPr>
            <a:lvl8pPr marL="3429000" indent="-228600" algn="l" rtl="0" fontAlgn="base">
              <a:spcBef>
                <a:spcPct val="20000"/>
              </a:spcBef>
              <a:spcAft>
                <a:spcPct val="0"/>
              </a:spcAft>
              <a:buSzPct val="80000"/>
              <a:buBlip>
                <a:blip r:embed="rId3"/>
              </a:buBlip>
              <a:defRPr sz="2000">
                <a:solidFill>
                  <a:srgbClr val="055685"/>
                </a:solidFill>
                <a:latin typeface="+mn-lt"/>
              </a:defRPr>
            </a:lvl8pPr>
            <a:lvl9pPr marL="3886200" indent="-228600" algn="l" rtl="0" fontAlgn="base">
              <a:spcBef>
                <a:spcPct val="20000"/>
              </a:spcBef>
              <a:spcAft>
                <a:spcPct val="0"/>
              </a:spcAft>
              <a:buSzPct val="80000"/>
              <a:buBlip>
                <a:blip r:embed="rId3"/>
              </a:buBlip>
              <a:defRPr sz="2000">
                <a:solidFill>
                  <a:srgbClr val="055685"/>
                </a:solidFill>
                <a:latin typeface="+mn-lt"/>
              </a:defRPr>
            </a:lvl9pPr>
          </a:lstStyle>
          <a:p>
            <a:pPr marL="0" lvl="3" indent="0">
              <a:spcBef>
                <a:spcPts val="3600"/>
              </a:spcBef>
              <a:buNone/>
            </a:pPr>
            <a:r>
              <a:rPr lang="en-GB" sz="1200" kern="0" dirty="0"/>
              <a:t>UAS with MTOM &lt; </a:t>
            </a:r>
            <a:r>
              <a:rPr lang="en-GB" sz="1200" dirty="0"/>
              <a:t>500 g may operate in subcategory A1 </a:t>
            </a:r>
          </a:p>
        </p:txBody>
      </p:sp>
      <p:pic>
        <p:nvPicPr>
          <p:cNvPr id="22" name="Picture 21"/>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224685" y="2426142"/>
            <a:ext cx="1933194" cy="1036472"/>
          </a:xfrm>
          <a:prstGeom prst="rect">
            <a:avLst/>
          </a:prstGeom>
        </p:spPr>
      </p:pic>
      <p:pic>
        <p:nvPicPr>
          <p:cNvPr id="24" name="Picture 23"/>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6196864" y="3914881"/>
            <a:ext cx="2041523" cy="1009514"/>
          </a:xfrm>
          <a:prstGeom prst="rect">
            <a:avLst/>
          </a:prstGeom>
        </p:spPr>
      </p:pic>
      <p:pic>
        <p:nvPicPr>
          <p:cNvPr id="26" name="Picture 25"/>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1169622" y="3021640"/>
            <a:ext cx="1923081" cy="1008272"/>
          </a:xfrm>
          <a:prstGeom prst="rect">
            <a:avLst/>
          </a:prstGeom>
        </p:spPr>
      </p:pic>
      <p:sp>
        <p:nvSpPr>
          <p:cNvPr id="64" name="Right Brace 63"/>
          <p:cNvSpPr/>
          <p:nvPr/>
        </p:nvSpPr>
        <p:spPr bwMode="auto">
          <a:xfrm rot="5400000">
            <a:off x="5363995" y="254114"/>
            <a:ext cx="190503" cy="3637645"/>
          </a:xfrm>
          <a:prstGeom prst="rightBrace">
            <a:avLst/>
          </a:prstGeom>
          <a:noFill/>
          <a:ln w="952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68580" tIns="34290" rIns="68580" bIns="34290" numCol="1" rtlCol="0" anchor="t" anchorCtr="0" compatLnSpc="1">
            <a:prstTxWarp prst="textNoShape">
              <a:avLst/>
            </a:prstTxWarp>
          </a:bodyPr>
          <a:lstStyle/>
          <a:p>
            <a:pPr marL="257175" indent="-257175" defTabSz="685800" fontAlgn="base">
              <a:spcBef>
                <a:spcPct val="20000"/>
              </a:spcBef>
              <a:spcAft>
                <a:spcPct val="0"/>
              </a:spcAft>
              <a:buSzPct val="60000"/>
              <a:buBlip>
                <a:blip r:embed="rId7"/>
              </a:buBlip>
            </a:pPr>
            <a:endParaRPr lang="en-GB" sz="2400">
              <a:solidFill>
                <a:srgbClr val="055685"/>
              </a:solidFill>
              <a:latin typeface="Calibri" pitchFamily="34" charset="0"/>
            </a:endParaRPr>
          </a:p>
        </p:txBody>
      </p:sp>
      <p:sp>
        <p:nvSpPr>
          <p:cNvPr id="65" name="Content Placeholder 2"/>
          <p:cNvSpPr txBox="1">
            <a:spLocks/>
          </p:cNvSpPr>
          <p:nvPr/>
        </p:nvSpPr>
        <p:spPr bwMode="auto">
          <a:xfrm>
            <a:off x="3092703" y="3347907"/>
            <a:ext cx="2256461" cy="546118"/>
          </a:xfrm>
          <a:prstGeom prst="rect">
            <a:avLst/>
          </a:prstGeom>
          <a:noFill/>
          <a:ln w="9525">
            <a:no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68580" tIns="34290" rIns="68580" bIns="34290" numCol="1" anchor="t" anchorCtr="0" compatLnSpc="1">
            <a:prstTxWarp prst="textNoShape">
              <a:avLst/>
            </a:prstTxWarp>
          </a:bodyPr>
          <a:lstStyle>
            <a:lvl1pPr marL="342900" indent="-342900" algn="l" rtl="0" eaLnBrk="0" fontAlgn="base" hangingPunct="0">
              <a:spcBef>
                <a:spcPct val="20000"/>
              </a:spcBef>
              <a:spcAft>
                <a:spcPct val="0"/>
              </a:spcAft>
              <a:buSzPct val="80000"/>
              <a:buFont typeface="Arial" panose="020B0604020202020204" pitchFamily="34" charset="0"/>
              <a:buChar char="•"/>
              <a:defRPr sz="2400">
                <a:solidFill>
                  <a:srgbClr val="055685"/>
                </a:solidFill>
                <a:latin typeface="+mn-lt"/>
                <a:ea typeface="+mn-ea"/>
                <a:cs typeface="+mn-cs"/>
              </a:defRPr>
            </a:lvl1pPr>
            <a:lvl2pPr marL="742950" indent="-285750" algn="l" rtl="0" eaLnBrk="0" fontAlgn="base" hangingPunct="0">
              <a:spcBef>
                <a:spcPct val="20000"/>
              </a:spcBef>
              <a:spcAft>
                <a:spcPct val="0"/>
              </a:spcAft>
              <a:buSzPct val="80000"/>
              <a:buFont typeface="Arial" panose="020B0604020202020204" pitchFamily="34" charset="0"/>
              <a:buChar char="•"/>
              <a:defRPr sz="2000">
                <a:solidFill>
                  <a:srgbClr val="055685"/>
                </a:solidFill>
                <a:latin typeface="+mn-lt"/>
              </a:defRPr>
            </a:lvl2pPr>
            <a:lvl3pPr marL="1143000" indent="-228600" algn="l" rtl="0" eaLnBrk="0" fontAlgn="base" hangingPunct="0">
              <a:spcBef>
                <a:spcPct val="20000"/>
              </a:spcBef>
              <a:spcAft>
                <a:spcPct val="0"/>
              </a:spcAft>
              <a:buSzPct val="80000"/>
              <a:buFont typeface="Arial" panose="020B0604020202020204" pitchFamily="34" charset="0"/>
              <a:buChar char="•"/>
              <a:defRPr sz="1800">
                <a:solidFill>
                  <a:srgbClr val="055685"/>
                </a:solidFill>
                <a:latin typeface="+mn-lt"/>
              </a:defRPr>
            </a:lvl3pPr>
            <a:lvl4pPr marL="1600200" indent="-228600" algn="l" rtl="0" eaLnBrk="0" fontAlgn="base" hangingPunct="0">
              <a:spcBef>
                <a:spcPct val="20000"/>
              </a:spcBef>
              <a:spcAft>
                <a:spcPct val="0"/>
              </a:spcAft>
              <a:buSzPct val="80000"/>
              <a:buFont typeface="Arial" panose="020B0604020202020204" pitchFamily="34" charset="0"/>
              <a:buChar char="•"/>
              <a:defRPr sz="1600">
                <a:solidFill>
                  <a:srgbClr val="055685"/>
                </a:solidFill>
                <a:latin typeface="+mn-lt"/>
              </a:defRPr>
            </a:lvl4pPr>
            <a:lvl5pPr marL="2057400" indent="-228600" algn="l" rtl="0" eaLnBrk="0" fontAlgn="base" hangingPunct="0">
              <a:spcBef>
                <a:spcPct val="20000"/>
              </a:spcBef>
              <a:spcAft>
                <a:spcPct val="0"/>
              </a:spcAft>
              <a:buSzPct val="80000"/>
              <a:buFont typeface="Arial" panose="020B0604020202020204" pitchFamily="34" charset="0"/>
              <a:buChar char="•"/>
              <a:defRPr sz="1600">
                <a:solidFill>
                  <a:srgbClr val="055685"/>
                </a:solidFill>
                <a:latin typeface="+mn-lt"/>
              </a:defRPr>
            </a:lvl5pPr>
            <a:lvl6pPr marL="2514600" indent="-228600" algn="l" rtl="0" fontAlgn="base">
              <a:spcBef>
                <a:spcPct val="20000"/>
              </a:spcBef>
              <a:spcAft>
                <a:spcPct val="0"/>
              </a:spcAft>
              <a:buSzPct val="80000"/>
              <a:buBlip>
                <a:blip r:embed="rId3"/>
              </a:buBlip>
              <a:defRPr sz="2000">
                <a:solidFill>
                  <a:srgbClr val="055685"/>
                </a:solidFill>
                <a:latin typeface="+mn-lt"/>
              </a:defRPr>
            </a:lvl6pPr>
            <a:lvl7pPr marL="2971800" indent="-228600" algn="l" rtl="0" fontAlgn="base">
              <a:spcBef>
                <a:spcPct val="20000"/>
              </a:spcBef>
              <a:spcAft>
                <a:spcPct val="0"/>
              </a:spcAft>
              <a:buSzPct val="80000"/>
              <a:buBlip>
                <a:blip r:embed="rId3"/>
              </a:buBlip>
              <a:defRPr sz="2000">
                <a:solidFill>
                  <a:srgbClr val="055685"/>
                </a:solidFill>
                <a:latin typeface="+mn-lt"/>
              </a:defRPr>
            </a:lvl7pPr>
            <a:lvl8pPr marL="3429000" indent="-228600" algn="l" rtl="0" fontAlgn="base">
              <a:spcBef>
                <a:spcPct val="20000"/>
              </a:spcBef>
              <a:spcAft>
                <a:spcPct val="0"/>
              </a:spcAft>
              <a:buSzPct val="80000"/>
              <a:buBlip>
                <a:blip r:embed="rId3"/>
              </a:buBlip>
              <a:defRPr sz="2000">
                <a:solidFill>
                  <a:srgbClr val="055685"/>
                </a:solidFill>
                <a:latin typeface="+mn-lt"/>
              </a:defRPr>
            </a:lvl8pPr>
            <a:lvl9pPr marL="3886200" indent="-228600" algn="l" rtl="0" fontAlgn="base">
              <a:spcBef>
                <a:spcPct val="20000"/>
              </a:spcBef>
              <a:spcAft>
                <a:spcPct val="0"/>
              </a:spcAft>
              <a:buSzPct val="80000"/>
              <a:buBlip>
                <a:blip r:embed="rId3"/>
              </a:buBlip>
              <a:defRPr sz="2000">
                <a:solidFill>
                  <a:srgbClr val="055685"/>
                </a:solidFill>
                <a:latin typeface="+mn-lt"/>
              </a:defRPr>
            </a:lvl9pPr>
          </a:lstStyle>
          <a:p>
            <a:pPr marL="0" lvl="3" indent="0">
              <a:spcBef>
                <a:spcPts val="3600"/>
              </a:spcBef>
              <a:buNone/>
            </a:pPr>
            <a:r>
              <a:rPr lang="en-GB" sz="1200" kern="0" dirty="0"/>
              <a:t>UAS with MTOM &lt; </a:t>
            </a:r>
            <a:r>
              <a:rPr lang="en-GB" sz="1200" dirty="0"/>
              <a:t>2 kg may be operated at a minimum horizontal distance of 50 m from people </a:t>
            </a:r>
          </a:p>
        </p:txBody>
      </p:sp>
      <p:sp>
        <p:nvSpPr>
          <p:cNvPr id="66" name="Content Placeholder 2"/>
          <p:cNvSpPr txBox="1">
            <a:spLocks/>
          </p:cNvSpPr>
          <p:nvPr/>
        </p:nvSpPr>
        <p:spPr bwMode="auto">
          <a:xfrm>
            <a:off x="3980214" y="4407523"/>
            <a:ext cx="2035550" cy="334195"/>
          </a:xfrm>
          <a:prstGeom prst="rect">
            <a:avLst/>
          </a:prstGeom>
          <a:noFill/>
          <a:ln w="9525">
            <a:no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68580" tIns="34290" rIns="68580" bIns="34290" numCol="1" anchor="t" anchorCtr="0" compatLnSpc="1">
            <a:prstTxWarp prst="textNoShape">
              <a:avLst/>
            </a:prstTxWarp>
          </a:bodyPr>
          <a:lstStyle>
            <a:lvl1pPr marL="342900" indent="-342900" algn="l" rtl="0" eaLnBrk="0" fontAlgn="base" hangingPunct="0">
              <a:spcBef>
                <a:spcPct val="20000"/>
              </a:spcBef>
              <a:spcAft>
                <a:spcPct val="0"/>
              </a:spcAft>
              <a:buSzPct val="80000"/>
              <a:buFont typeface="Arial" panose="020B0604020202020204" pitchFamily="34" charset="0"/>
              <a:buChar char="•"/>
              <a:defRPr sz="2400">
                <a:solidFill>
                  <a:srgbClr val="055685"/>
                </a:solidFill>
                <a:latin typeface="+mn-lt"/>
                <a:ea typeface="+mn-ea"/>
                <a:cs typeface="+mn-cs"/>
              </a:defRPr>
            </a:lvl1pPr>
            <a:lvl2pPr marL="742950" indent="-285750" algn="l" rtl="0" eaLnBrk="0" fontAlgn="base" hangingPunct="0">
              <a:spcBef>
                <a:spcPct val="20000"/>
              </a:spcBef>
              <a:spcAft>
                <a:spcPct val="0"/>
              </a:spcAft>
              <a:buSzPct val="80000"/>
              <a:buFont typeface="Arial" panose="020B0604020202020204" pitchFamily="34" charset="0"/>
              <a:buChar char="•"/>
              <a:defRPr sz="2000">
                <a:solidFill>
                  <a:srgbClr val="055685"/>
                </a:solidFill>
                <a:latin typeface="+mn-lt"/>
              </a:defRPr>
            </a:lvl2pPr>
            <a:lvl3pPr marL="1143000" indent="-228600" algn="l" rtl="0" eaLnBrk="0" fontAlgn="base" hangingPunct="0">
              <a:spcBef>
                <a:spcPct val="20000"/>
              </a:spcBef>
              <a:spcAft>
                <a:spcPct val="0"/>
              </a:spcAft>
              <a:buSzPct val="80000"/>
              <a:buFont typeface="Arial" panose="020B0604020202020204" pitchFamily="34" charset="0"/>
              <a:buChar char="•"/>
              <a:defRPr sz="1800">
                <a:solidFill>
                  <a:srgbClr val="055685"/>
                </a:solidFill>
                <a:latin typeface="+mn-lt"/>
              </a:defRPr>
            </a:lvl3pPr>
            <a:lvl4pPr marL="1600200" indent="-228600" algn="l" rtl="0" eaLnBrk="0" fontAlgn="base" hangingPunct="0">
              <a:spcBef>
                <a:spcPct val="20000"/>
              </a:spcBef>
              <a:spcAft>
                <a:spcPct val="0"/>
              </a:spcAft>
              <a:buSzPct val="80000"/>
              <a:buFont typeface="Arial" panose="020B0604020202020204" pitchFamily="34" charset="0"/>
              <a:buChar char="•"/>
              <a:defRPr sz="1600">
                <a:solidFill>
                  <a:srgbClr val="055685"/>
                </a:solidFill>
                <a:latin typeface="+mn-lt"/>
              </a:defRPr>
            </a:lvl4pPr>
            <a:lvl5pPr marL="2057400" indent="-228600" algn="l" rtl="0" eaLnBrk="0" fontAlgn="base" hangingPunct="0">
              <a:spcBef>
                <a:spcPct val="20000"/>
              </a:spcBef>
              <a:spcAft>
                <a:spcPct val="0"/>
              </a:spcAft>
              <a:buSzPct val="80000"/>
              <a:buFont typeface="Arial" panose="020B0604020202020204" pitchFamily="34" charset="0"/>
              <a:buChar char="•"/>
              <a:defRPr sz="1600">
                <a:solidFill>
                  <a:srgbClr val="055685"/>
                </a:solidFill>
                <a:latin typeface="+mn-lt"/>
              </a:defRPr>
            </a:lvl5pPr>
            <a:lvl6pPr marL="2514600" indent="-228600" algn="l" rtl="0" fontAlgn="base">
              <a:spcBef>
                <a:spcPct val="20000"/>
              </a:spcBef>
              <a:spcAft>
                <a:spcPct val="0"/>
              </a:spcAft>
              <a:buSzPct val="80000"/>
              <a:buBlip>
                <a:blip r:embed="rId3"/>
              </a:buBlip>
              <a:defRPr sz="2000">
                <a:solidFill>
                  <a:srgbClr val="055685"/>
                </a:solidFill>
                <a:latin typeface="+mn-lt"/>
              </a:defRPr>
            </a:lvl6pPr>
            <a:lvl7pPr marL="2971800" indent="-228600" algn="l" rtl="0" fontAlgn="base">
              <a:spcBef>
                <a:spcPct val="20000"/>
              </a:spcBef>
              <a:spcAft>
                <a:spcPct val="0"/>
              </a:spcAft>
              <a:buSzPct val="80000"/>
              <a:buBlip>
                <a:blip r:embed="rId3"/>
              </a:buBlip>
              <a:defRPr sz="2000">
                <a:solidFill>
                  <a:srgbClr val="055685"/>
                </a:solidFill>
                <a:latin typeface="+mn-lt"/>
              </a:defRPr>
            </a:lvl7pPr>
            <a:lvl8pPr marL="3429000" indent="-228600" algn="l" rtl="0" fontAlgn="base">
              <a:spcBef>
                <a:spcPct val="20000"/>
              </a:spcBef>
              <a:spcAft>
                <a:spcPct val="0"/>
              </a:spcAft>
              <a:buSzPct val="80000"/>
              <a:buBlip>
                <a:blip r:embed="rId3"/>
              </a:buBlip>
              <a:defRPr sz="2000">
                <a:solidFill>
                  <a:srgbClr val="055685"/>
                </a:solidFill>
                <a:latin typeface="+mn-lt"/>
              </a:defRPr>
            </a:lvl8pPr>
            <a:lvl9pPr marL="3886200" indent="-228600" algn="l" rtl="0" fontAlgn="base">
              <a:spcBef>
                <a:spcPct val="20000"/>
              </a:spcBef>
              <a:spcAft>
                <a:spcPct val="0"/>
              </a:spcAft>
              <a:buSzPct val="80000"/>
              <a:buBlip>
                <a:blip r:embed="rId3"/>
              </a:buBlip>
              <a:defRPr sz="2000">
                <a:solidFill>
                  <a:srgbClr val="055685"/>
                </a:solidFill>
                <a:latin typeface="+mn-lt"/>
              </a:defRPr>
            </a:lvl9pPr>
          </a:lstStyle>
          <a:p>
            <a:pPr marL="0" lvl="3" indent="0">
              <a:spcBef>
                <a:spcPts val="3600"/>
              </a:spcBef>
              <a:buNone/>
            </a:pPr>
            <a:r>
              <a:rPr lang="en-GB" sz="1200" kern="0" dirty="0"/>
              <a:t>UAS with MTOM &lt; </a:t>
            </a:r>
            <a:r>
              <a:rPr lang="en-GB" sz="1200" dirty="0"/>
              <a:t>25kg may be operated in subcategory A3</a:t>
            </a:r>
            <a:endParaRPr lang="en-GB" sz="1350" kern="0" dirty="0"/>
          </a:p>
        </p:txBody>
      </p:sp>
      <p:sp>
        <p:nvSpPr>
          <p:cNvPr id="67" name="Rectangle 66"/>
          <p:cNvSpPr/>
          <p:nvPr/>
        </p:nvSpPr>
        <p:spPr bwMode="auto">
          <a:xfrm>
            <a:off x="1169623" y="2392037"/>
            <a:ext cx="7111036" cy="2620917"/>
          </a:xfrm>
          <a:prstGeom prst="rect">
            <a:avLst/>
          </a:prstGeom>
          <a:noFill/>
          <a:ln/>
          <a:extLst/>
        </p:spPr>
        <p:style>
          <a:lnRef idx="2">
            <a:schemeClr val="accent2"/>
          </a:lnRef>
          <a:fillRef idx="1">
            <a:schemeClr val="lt1"/>
          </a:fillRef>
          <a:effectRef idx="0">
            <a:schemeClr val="accent2"/>
          </a:effectRef>
          <a:fontRef idx="minor">
            <a:schemeClr val="dk1"/>
          </a:fontRef>
        </p:style>
        <p:txBody>
          <a:bodyPr vert="horz" wrap="square" lIns="68580" tIns="34290" rIns="68580" bIns="34290" numCol="1" rtlCol="0" anchor="t" anchorCtr="0" compatLnSpc="1">
            <a:prstTxWarp prst="textNoShape">
              <a:avLst/>
            </a:prstTxWarp>
          </a:bodyPr>
          <a:lstStyle/>
          <a:p>
            <a:pPr marL="257175" indent="-257175" defTabSz="685800" fontAlgn="base">
              <a:spcBef>
                <a:spcPct val="20000"/>
              </a:spcBef>
              <a:spcAft>
                <a:spcPct val="0"/>
              </a:spcAft>
              <a:buSzPct val="60000"/>
              <a:buBlip>
                <a:blip r:embed="rId7"/>
              </a:buBlip>
            </a:pPr>
            <a:endParaRPr lang="en-GB" sz="2400">
              <a:solidFill>
                <a:srgbClr val="055685"/>
              </a:solidFill>
              <a:latin typeface="Calibri" pitchFamily="34" charset="0"/>
            </a:endParaRPr>
          </a:p>
        </p:txBody>
      </p:sp>
      <p:sp>
        <p:nvSpPr>
          <p:cNvPr id="68" name="Content Placeholder 2"/>
          <p:cNvSpPr txBox="1">
            <a:spLocks/>
          </p:cNvSpPr>
          <p:nvPr/>
        </p:nvSpPr>
        <p:spPr bwMode="auto">
          <a:xfrm>
            <a:off x="4261661" y="2025200"/>
            <a:ext cx="2665346" cy="401210"/>
          </a:xfrm>
          <a:prstGeom prst="rect">
            <a:avLst/>
          </a:prstGeom>
          <a:noFill/>
          <a:ln w="9525">
            <a:no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68580" tIns="34290" rIns="68580" bIns="34290" numCol="1" anchor="t" anchorCtr="0" compatLnSpc="1">
            <a:prstTxWarp prst="textNoShape">
              <a:avLst/>
            </a:prstTxWarp>
          </a:bodyPr>
          <a:lstStyle>
            <a:lvl1pPr marL="342900" indent="-342900" algn="l" rtl="0" eaLnBrk="0" fontAlgn="base" hangingPunct="0">
              <a:spcBef>
                <a:spcPct val="20000"/>
              </a:spcBef>
              <a:spcAft>
                <a:spcPct val="0"/>
              </a:spcAft>
              <a:buSzPct val="80000"/>
              <a:buFont typeface="Arial" panose="020B0604020202020204" pitchFamily="34" charset="0"/>
              <a:buChar char="•"/>
              <a:defRPr sz="2400">
                <a:solidFill>
                  <a:srgbClr val="055685"/>
                </a:solidFill>
                <a:latin typeface="+mn-lt"/>
                <a:ea typeface="+mn-ea"/>
                <a:cs typeface="+mn-cs"/>
              </a:defRPr>
            </a:lvl1pPr>
            <a:lvl2pPr marL="742950" indent="-285750" algn="l" rtl="0" eaLnBrk="0" fontAlgn="base" hangingPunct="0">
              <a:spcBef>
                <a:spcPct val="20000"/>
              </a:spcBef>
              <a:spcAft>
                <a:spcPct val="0"/>
              </a:spcAft>
              <a:buSzPct val="80000"/>
              <a:buFont typeface="Arial" panose="020B0604020202020204" pitchFamily="34" charset="0"/>
              <a:buChar char="•"/>
              <a:defRPr sz="2000">
                <a:solidFill>
                  <a:srgbClr val="055685"/>
                </a:solidFill>
                <a:latin typeface="+mn-lt"/>
              </a:defRPr>
            </a:lvl2pPr>
            <a:lvl3pPr marL="1143000" indent="-228600" algn="l" rtl="0" eaLnBrk="0" fontAlgn="base" hangingPunct="0">
              <a:spcBef>
                <a:spcPct val="20000"/>
              </a:spcBef>
              <a:spcAft>
                <a:spcPct val="0"/>
              </a:spcAft>
              <a:buSzPct val="80000"/>
              <a:buFont typeface="Arial" panose="020B0604020202020204" pitchFamily="34" charset="0"/>
              <a:buChar char="•"/>
              <a:defRPr sz="1800">
                <a:solidFill>
                  <a:srgbClr val="055685"/>
                </a:solidFill>
                <a:latin typeface="+mn-lt"/>
              </a:defRPr>
            </a:lvl3pPr>
            <a:lvl4pPr marL="1600200" indent="-228600" algn="l" rtl="0" eaLnBrk="0" fontAlgn="base" hangingPunct="0">
              <a:spcBef>
                <a:spcPct val="20000"/>
              </a:spcBef>
              <a:spcAft>
                <a:spcPct val="0"/>
              </a:spcAft>
              <a:buSzPct val="80000"/>
              <a:buFont typeface="Arial" panose="020B0604020202020204" pitchFamily="34" charset="0"/>
              <a:buChar char="•"/>
              <a:defRPr sz="1600">
                <a:solidFill>
                  <a:srgbClr val="055685"/>
                </a:solidFill>
                <a:latin typeface="+mn-lt"/>
              </a:defRPr>
            </a:lvl4pPr>
            <a:lvl5pPr marL="2057400" indent="-228600" algn="l" rtl="0" eaLnBrk="0" fontAlgn="base" hangingPunct="0">
              <a:spcBef>
                <a:spcPct val="20000"/>
              </a:spcBef>
              <a:spcAft>
                <a:spcPct val="0"/>
              </a:spcAft>
              <a:buSzPct val="80000"/>
              <a:buFont typeface="Arial" panose="020B0604020202020204" pitchFamily="34" charset="0"/>
              <a:buChar char="•"/>
              <a:defRPr sz="1600">
                <a:solidFill>
                  <a:srgbClr val="055685"/>
                </a:solidFill>
                <a:latin typeface="+mn-lt"/>
              </a:defRPr>
            </a:lvl5pPr>
            <a:lvl6pPr marL="2514600" indent="-228600" algn="l" rtl="0" fontAlgn="base">
              <a:spcBef>
                <a:spcPct val="20000"/>
              </a:spcBef>
              <a:spcAft>
                <a:spcPct val="0"/>
              </a:spcAft>
              <a:buSzPct val="80000"/>
              <a:buBlip>
                <a:blip r:embed="rId3"/>
              </a:buBlip>
              <a:defRPr sz="2000">
                <a:solidFill>
                  <a:srgbClr val="055685"/>
                </a:solidFill>
                <a:latin typeface="+mn-lt"/>
              </a:defRPr>
            </a:lvl6pPr>
            <a:lvl7pPr marL="2971800" indent="-228600" algn="l" rtl="0" fontAlgn="base">
              <a:spcBef>
                <a:spcPct val="20000"/>
              </a:spcBef>
              <a:spcAft>
                <a:spcPct val="0"/>
              </a:spcAft>
              <a:buSzPct val="80000"/>
              <a:buBlip>
                <a:blip r:embed="rId3"/>
              </a:buBlip>
              <a:defRPr sz="2000">
                <a:solidFill>
                  <a:srgbClr val="055685"/>
                </a:solidFill>
                <a:latin typeface="+mn-lt"/>
              </a:defRPr>
            </a:lvl7pPr>
            <a:lvl8pPr marL="3429000" indent="-228600" algn="l" rtl="0" fontAlgn="base">
              <a:spcBef>
                <a:spcPct val="20000"/>
              </a:spcBef>
              <a:spcAft>
                <a:spcPct val="0"/>
              </a:spcAft>
              <a:buSzPct val="80000"/>
              <a:buBlip>
                <a:blip r:embed="rId3"/>
              </a:buBlip>
              <a:defRPr sz="2000">
                <a:solidFill>
                  <a:srgbClr val="055685"/>
                </a:solidFill>
                <a:latin typeface="+mn-lt"/>
              </a:defRPr>
            </a:lvl8pPr>
            <a:lvl9pPr marL="3886200" indent="-228600" algn="l" rtl="0" fontAlgn="base">
              <a:spcBef>
                <a:spcPct val="20000"/>
              </a:spcBef>
              <a:spcAft>
                <a:spcPct val="0"/>
              </a:spcAft>
              <a:buSzPct val="80000"/>
              <a:buBlip>
                <a:blip r:embed="rId3"/>
              </a:buBlip>
              <a:defRPr sz="2000">
                <a:solidFill>
                  <a:srgbClr val="055685"/>
                </a:solidFill>
                <a:latin typeface="+mn-lt"/>
              </a:defRPr>
            </a:lvl9pPr>
          </a:lstStyle>
          <a:p>
            <a:pPr marL="0" lvl="3" indent="0">
              <a:spcBef>
                <a:spcPts val="3600"/>
              </a:spcBef>
              <a:buNone/>
            </a:pPr>
            <a:r>
              <a:rPr lang="en-GB" sz="2100" kern="0" dirty="0">
                <a:solidFill>
                  <a:srgbClr val="FF0000"/>
                </a:solidFill>
              </a:rPr>
              <a:t>Limited open category</a:t>
            </a:r>
            <a:endParaRPr lang="en-GB" sz="2100" dirty="0">
              <a:solidFill>
                <a:srgbClr val="FF0000"/>
              </a:solidFill>
            </a:endParaRPr>
          </a:p>
        </p:txBody>
      </p:sp>
      <p:sp>
        <p:nvSpPr>
          <p:cNvPr id="71" name="Content Placeholder 2"/>
          <p:cNvSpPr txBox="1">
            <a:spLocks/>
          </p:cNvSpPr>
          <p:nvPr/>
        </p:nvSpPr>
        <p:spPr bwMode="auto">
          <a:xfrm>
            <a:off x="1355590" y="4407554"/>
            <a:ext cx="1772874" cy="401210"/>
          </a:xfrm>
          <a:prstGeom prst="rect">
            <a:avLst/>
          </a:prstGeom>
          <a:solidFill>
            <a:srgbClr val="FFFF00"/>
          </a:solidFill>
          <a:ln w="9525">
            <a:noFill/>
            <a:miter lim="800000"/>
            <a:headEnd/>
            <a:tailEnd/>
          </a:ln>
          <a:effectLst/>
          <a:extLst/>
        </p:spPr>
        <p:txBody>
          <a:bodyPr vert="horz" wrap="square" lIns="68580" tIns="34290" rIns="68580" bIns="34290" numCol="1" anchor="t" anchorCtr="0" compatLnSpc="1">
            <a:prstTxWarp prst="textNoShape">
              <a:avLst/>
            </a:prstTxWarp>
          </a:bodyPr>
          <a:lstStyle>
            <a:lvl1pPr marL="342900" indent="-342900" algn="l" rtl="0" eaLnBrk="0" fontAlgn="base" hangingPunct="0">
              <a:spcBef>
                <a:spcPct val="20000"/>
              </a:spcBef>
              <a:spcAft>
                <a:spcPct val="0"/>
              </a:spcAft>
              <a:buSzPct val="80000"/>
              <a:buFont typeface="Arial" panose="020B0604020202020204" pitchFamily="34" charset="0"/>
              <a:buChar char="•"/>
              <a:defRPr sz="2400">
                <a:solidFill>
                  <a:srgbClr val="055685"/>
                </a:solidFill>
                <a:latin typeface="+mn-lt"/>
                <a:ea typeface="+mn-ea"/>
                <a:cs typeface="+mn-cs"/>
              </a:defRPr>
            </a:lvl1pPr>
            <a:lvl2pPr marL="742950" indent="-285750" algn="l" rtl="0" eaLnBrk="0" fontAlgn="base" hangingPunct="0">
              <a:spcBef>
                <a:spcPct val="20000"/>
              </a:spcBef>
              <a:spcAft>
                <a:spcPct val="0"/>
              </a:spcAft>
              <a:buSzPct val="80000"/>
              <a:buFont typeface="Arial" panose="020B0604020202020204" pitchFamily="34" charset="0"/>
              <a:buChar char="•"/>
              <a:defRPr sz="2000">
                <a:solidFill>
                  <a:srgbClr val="055685"/>
                </a:solidFill>
                <a:latin typeface="+mn-lt"/>
              </a:defRPr>
            </a:lvl2pPr>
            <a:lvl3pPr marL="1143000" indent="-228600" algn="l" rtl="0" eaLnBrk="0" fontAlgn="base" hangingPunct="0">
              <a:spcBef>
                <a:spcPct val="20000"/>
              </a:spcBef>
              <a:spcAft>
                <a:spcPct val="0"/>
              </a:spcAft>
              <a:buSzPct val="80000"/>
              <a:buFont typeface="Arial" panose="020B0604020202020204" pitchFamily="34" charset="0"/>
              <a:buChar char="•"/>
              <a:defRPr sz="1800">
                <a:solidFill>
                  <a:srgbClr val="055685"/>
                </a:solidFill>
                <a:latin typeface="+mn-lt"/>
              </a:defRPr>
            </a:lvl3pPr>
            <a:lvl4pPr marL="1600200" indent="-228600" algn="l" rtl="0" eaLnBrk="0" fontAlgn="base" hangingPunct="0">
              <a:spcBef>
                <a:spcPct val="20000"/>
              </a:spcBef>
              <a:spcAft>
                <a:spcPct val="0"/>
              </a:spcAft>
              <a:buSzPct val="80000"/>
              <a:buFont typeface="Arial" panose="020B0604020202020204" pitchFamily="34" charset="0"/>
              <a:buChar char="•"/>
              <a:defRPr sz="1600">
                <a:solidFill>
                  <a:srgbClr val="055685"/>
                </a:solidFill>
                <a:latin typeface="+mn-lt"/>
              </a:defRPr>
            </a:lvl4pPr>
            <a:lvl5pPr marL="2057400" indent="-228600" algn="l" rtl="0" eaLnBrk="0" fontAlgn="base" hangingPunct="0">
              <a:spcBef>
                <a:spcPct val="20000"/>
              </a:spcBef>
              <a:spcAft>
                <a:spcPct val="0"/>
              </a:spcAft>
              <a:buSzPct val="80000"/>
              <a:buFont typeface="Arial" panose="020B0604020202020204" pitchFamily="34" charset="0"/>
              <a:buChar char="•"/>
              <a:defRPr sz="1600">
                <a:solidFill>
                  <a:srgbClr val="055685"/>
                </a:solidFill>
                <a:latin typeface="+mn-lt"/>
              </a:defRPr>
            </a:lvl5pPr>
            <a:lvl6pPr marL="2514600" indent="-228600" algn="l" rtl="0" fontAlgn="base">
              <a:spcBef>
                <a:spcPct val="20000"/>
              </a:spcBef>
              <a:spcAft>
                <a:spcPct val="0"/>
              </a:spcAft>
              <a:buSzPct val="80000"/>
              <a:buBlip>
                <a:blip r:embed="rId3"/>
              </a:buBlip>
              <a:defRPr sz="2000">
                <a:solidFill>
                  <a:srgbClr val="055685"/>
                </a:solidFill>
                <a:latin typeface="+mn-lt"/>
              </a:defRPr>
            </a:lvl6pPr>
            <a:lvl7pPr marL="2971800" indent="-228600" algn="l" rtl="0" fontAlgn="base">
              <a:spcBef>
                <a:spcPct val="20000"/>
              </a:spcBef>
              <a:spcAft>
                <a:spcPct val="0"/>
              </a:spcAft>
              <a:buSzPct val="80000"/>
              <a:buBlip>
                <a:blip r:embed="rId3"/>
              </a:buBlip>
              <a:defRPr sz="2000">
                <a:solidFill>
                  <a:srgbClr val="055685"/>
                </a:solidFill>
                <a:latin typeface="+mn-lt"/>
              </a:defRPr>
            </a:lvl7pPr>
            <a:lvl8pPr marL="3429000" indent="-228600" algn="l" rtl="0" fontAlgn="base">
              <a:spcBef>
                <a:spcPct val="20000"/>
              </a:spcBef>
              <a:spcAft>
                <a:spcPct val="0"/>
              </a:spcAft>
              <a:buSzPct val="80000"/>
              <a:buBlip>
                <a:blip r:embed="rId3"/>
              </a:buBlip>
              <a:defRPr sz="2000">
                <a:solidFill>
                  <a:srgbClr val="055685"/>
                </a:solidFill>
                <a:latin typeface="+mn-lt"/>
              </a:defRPr>
            </a:lvl8pPr>
            <a:lvl9pPr marL="3886200" indent="-228600" algn="l" rtl="0" fontAlgn="base">
              <a:spcBef>
                <a:spcPct val="20000"/>
              </a:spcBef>
              <a:spcAft>
                <a:spcPct val="0"/>
              </a:spcAft>
              <a:buSzPct val="80000"/>
              <a:buBlip>
                <a:blip r:embed="rId3"/>
              </a:buBlip>
              <a:defRPr sz="2000">
                <a:solidFill>
                  <a:srgbClr val="055685"/>
                </a:solidFill>
                <a:latin typeface="+mn-lt"/>
              </a:defRPr>
            </a:lvl9pPr>
          </a:lstStyle>
          <a:p>
            <a:pPr marL="0" lvl="3" indent="0">
              <a:spcBef>
                <a:spcPts val="3600"/>
              </a:spcBef>
              <a:buNone/>
            </a:pPr>
            <a:r>
              <a:rPr lang="en-GB" sz="1200" kern="0" dirty="0"/>
              <a:t>Remote pilot competency defined by Member State</a:t>
            </a:r>
            <a:endParaRPr lang="en-GB" sz="1200" dirty="0"/>
          </a:p>
        </p:txBody>
      </p:sp>
      <p:sp>
        <p:nvSpPr>
          <p:cNvPr id="72" name="Content Placeholder 2"/>
          <p:cNvSpPr txBox="1">
            <a:spLocks/>
          </p:cNvSpPr>
          <p:nvPr/>
        </p:nvSpPr>
        <p:spPr bwMode="auto">
          <a:xfrm>
            <a:off x="7331332" y="1962186"/>
            <a:ext cx="1443442" cy="320795"/>
          </a:xfrm>
          <a:prstGeom prst="rect">
            <a:avLst/>
          </a:prstGeom>
          <a:solidFill>
            <a:srgbClr val="FF0000"/>
          </a:solidFill>
          <a:ln w="9525">
            <a:solidFill>
              <a:schemeClr val="tx1"/>
            </a:solidFill>
            <a:miter lim="800000"/>
            <a:headEnd/>
            <a:tailEnd/>
          </a:ln>
          <a:effectLst/>
          <a:extLst/>
        </p:spPr>
        <p:txBody>
          <a:bodyPr vert="horz" wrap="square" lIns="51435" tIns="25718" rIns="51435" bIns="25718" numCol="1" anchor="t" anchorCtr="0" compatLnSpc="1">
            <a:prstTxWarp prst="textNoShape">
              <a:avLst/>
            </a:prstTxWarp>
          </a:bodyPr>
          <a:lstStyle>
            <a:lvl1pPr marL="342900" indent="-342900" algn="l" rtl="0" eaLnBrk="0" fontAlgn="base" hangingPunct="0">
              <a:spcBef>
                <a:spcPct val="20000"/>
              </a:spcBef>
              <a:spcAft>
                <a:spcPct val="0"/>
              </a:spcAft>
              <a:buSzPct val="80000"/>
              <a:buFont typeface="Arial" panose="020B0604020202020204" pitchFamily="34" charset="0"/>
              <a:buChar char="•"/>
              <a:defRPr sz="2400">
                <a:solidFill>
                  <a:srgbClr val="055685"/>
                </a:solidFill>
                <a:latin typeface="+mn-lt"/>
                <a:ea typeface="+mn-ea"/>
                <a:cs typeface="+mn-cs"/>
              </a:defRPr>
            </a:lvl1pPr>
            <a:lvl2pPr marL="742950" indent="-285750" algn="l" rtl="0" eaLnBrk="0" fontAlgn="base" hangingPunct="0">
              <a:spcBef>
                <a:spcPct val="20000"/>
              </a:spcBef>
              <a:spcAft>
                <a:spcPct val="0"/>
              </a:spcAft>
              <a:buSzPct val="80000"/>
              <a:buFont typeface="Arial" panose="020B0604020202020204" pitchFamily="34" charset="0"/>
              <a:buChar char="•"/>
              <a:defRPr sz="2000">
                <a:solidFill>
                  <a:srgbClr val="055685"/>
                </a:solidFill>
                <a:latin typeface="+mn-lt"/>
              </a:defRPr>
            </a:lvl2pPr>
            <a:lvl3pPr marL="1143000" indent="-228600" algn="l" rtl="0" eaLnBrk="0" fontAlgn="base" hangingPunct="0">
              <a:spcBef>
                <a:spcPct val="20000"/>
              </a:spcBef>
              <a:spcAft>
                <a:spcPct val="0"/>
              </a:spcAft>
              <a:buSzPct val="80000"/>
              <a:buFont typeface="Arial" panose="020B0604020202020204" pitchFamily="34" charset="0"/>
              <a:buChar char="•"/>
              <a:defRPr sz="1800">
                <a:solidFill>
                  <a:srgbClr val="055685"/>
                </a:solidFill>
                <a:latin typeface="+mn-lt"/>
              </a:defRPr>
            </a:lvl3pPr>
            <a:lvl4pPr marL="1600200" indent="-228600" algn="l" rtl="0" eaLnBrk="0" fontAlgn="base" hangingPunct="0">
              <a:spcBef>
                <a:spcPct val="20000"/>
              </a:spcBef>
              <a:spcAft>
                <a:spcPct val="0"/>
              </a:spcAft>
              <a:buSzPct val="80000"/>
              <a:buFont typeface="Arial" panose="020B0604020202020204" pitchFamily="34" charset="0"/>
              <a:buChar char="•"/>
              <a:defRPr sz="1600">
                <a:solidFill>
                  <a:srgbClr val="055685"/>
                </a:solidFill>
                <a:latin typeface="+mn-lt"/>
              </a:defRPr>
            </a:lvl4pPr>
            <a:lvl5pPr marL="2057400" indent="-228600" algn="l" rtl="0" eaLnBrk="0" fontAlgn="base" hangingPunct="0">
              <a:spcBef>
                <a:spcPct val="20000"/>
              </a:spcBef>
              <a:spcAft>
                <a:spcPct val="0"/>
              </a:spcAft>
              <a:buSzPct val="80000"/>
              <a:buFont typeface="Arial" panose="020B0604020202020204" pitchFamily="34" charset="0"/>
              <a:buChar char="•"/>
              <a:defRPr sz="1600">
                <a:solidFill>
                  <a:srgbClr val="055685"/>
                </a:solidFill>
                <a:latin typeface="+mn-lt"/>
              </a:defRPr>
            </a:lvl5pPr>
            <a:lvl6pPr marL="2514600" indent="-228600" algn="l" rtl="0" fontAlgn="base">
              <a:spcBef>
                <a:spcPct val="20000"/>
              </a:spcBef>
              <a:spcAft>
                <a:spcPct val="0"/>
              </a:spcAft>
              <a:buSzPct val="80000"/>
              <a:buBlip>
                <a:blip r:embed="rId3"/>
              </a:buBlip>
              <a:defRPr sz="2000">
                <a:solidFill>
                  <a:srgbClr val="055685"/>
                </a:solidFill>
                <a:latin typeface="+mn-lt"/>
              </a:defRPr>
            </a:lvl6pPr>
            <a:lvl7pPr marL="2971800" indent="-228600" algn="l" rtl="0" fontAlgn="base">
              <a:spcBef>
                <a:spcPct val="20000"/>
              </a:spcBef>
              <a:spcAft>
                <a:spcPct val="0"/>
              </a:spcAft>
              <a:buSzPct val="80000"/>
              <a:buBlip>
                <a:blip r:embed="rId3"/>
              </a:buBlip>
              <a:defRPr sz="2000">
                <a:solidFill>
                  <a:srgbClr val="055685"/>
                </a:solidFill>
                <a:latin typeface="+mn-lt"/>
              </a:defRPr>
            </a:lvl7pPr>
            <a:lvl8pPr marL="3429000" indent="-228600" algn="l" rtl="0" fontAlgn="base">
              <a:spcBef>
                <a:spcPct val="20000"/>
              </a:spcBef>
              <a:spcAft>
                <a:spcPct val="0"/>
              </a:spcAft>
              <a:buSzPct val="80000"/>
              <a:buBlip>
                <a:blip r:embed="rId3"/>
              </a:buBlip>
              <a:defRPr sz="2000">
                <a:solidFill>
                  <a:srgbClr val="055685"/>
                </a:solidFill>
                <a:latin typeface="+mn-lt"/>
              </a:defRPr>
            </a:lvl8pPr>
            <a:lvl9pPr marL="3886200" indent="-228600" algn="l" rtl="0" fontAlgn="base">
              <a:spcBef>
                <a:spcPct val="20000"/>
              </a:spcBef>
              <a:spcAft>
                <a:spcPct val="0"/>
              </a:spcAft>
              <a:buSzPct val="80000"/>
              <a:buBlip>
                <a:blip r:embed="rId3"/>
              </a:buBlip>
              <a:defRPr sz="2000">
                <a:solidFill>
                  <a:srgbClr val="055685"/>
                </a:solidFill>
                <a:latin typeface="+mn-lt"/>
              </a:defRPr>
            </a:lvl9pPr>
          </a:lstStyle>
          <a:p>
            <a:pPr marL="0" indent="0" algn="ctr">
              <a:buNone/>
            </a:pPr>
            <a:r>
              <a:rPr lang="en-GB" sz="1013" b="1" kern="0" dirty="0">
                <a:solidFill>
                  <a:schemeClr val="bg1"/>
                </a:solidFill>
              </a:rPr>
              <a:t>Open category according to EU Regulation</a:t>
            </a:r>
          </a:p>
        </p:txBody>
      </p:sp>
      <p:sp>
        <p:nvSpPr>
          <p:cNvPr id="122" name="Content Placeholder 2"/>
          <p:cNvSpPr txBox="1">
            <a:spLocks/>
          </p:cNvSpPr>
          <p:nvPr/>
        </p:nvSpPr>
        <p:spPr bwMode="auto">
          <a:xfrm>
            <a:off x="918294" y="1952275"/>
            <a:ext cx="2705908" cy="288000"/>
          </a:xfrm>
          <a:prstGeom prst="rect">
            <a:avLst/>
          </a:prstGeom>
          <a:solidFill>
            <a:srgbClr val="FFFF00"/>
          </a:solidFill>
          <a:ln w="9525">
            <a:solidFill>
              <a:schemeClr val="tx1"/>
            </a:solidFill>
            <a:miter lim="800000"/>
            <a:headEnd/>
            <a:tailEnd/>
          </a:ln>
          <a:effectLst/>
          <a:extLst/>
        </p:spPr>
        <p:txBody>
          <a:bodyPr vert="horz" wrap="square" lIns="68580" tIns="34290" rIns="68580" bIns="34290" numCol="1" anchor="t" anchorCtr="0" compatLnSpc="1">
            <a:prstTxWarp prst="textNoShape">
              <a:avLst/>
            </a:prstTxWarp>
          </a:bodyPr>
          <a:lstStyle>
            <a:lvl1pPr marL="342900" indent="-342900" algn="l" rtl="0" eaLnBrk="0" fontAlgn="base" hangingPunct="0">
              <a:spcBef>
                <a:spcPct val="20000"/>
              </a:spcBef>
              <a:spcAft>
                <a:spcPct val="0"/>
              </a:spcAft>
              <a:buSzPct val="80000"/>
              <a:buFont typeface="Arial" panose="020B0604020202020204" pitchFamily="34" charset="0"/>
              <a:buChar char="•"/>
              <a:defRPr sz="2400">
                <a:solidFill>
                  <a:srgbClr val="055685"/>
                </a:solidFill>
                <a:latin typeface="+mn-lt"/>
                <a:ea typeface="+mn-ea"/>
                <a:cs typeface="+mn-cs"/>
              </a:defRPr>
            </a:lvl1pPr>
            <a:lvl2pPr marL="742950" indent="-285750" algn="l" rtl="0" eaLnBrk="0" fontAlgn="base" hangingPunct="0">
              <a:spcBef>
                <a:spcPct val="20000"/>
              </a:spcBef>
              <a:spcAft>
                <a:spcPct val="0"/>
              </a:spcAft>
              <a:buSzPct val="80000"/>
              <a:buFont typeface="Arial" panose="020B0604020202020204" pitchFamily="34" charset="0"/>
              <a:buChar char="•"/>
              <a:defRPr sz="2000">
                <a:solidFill>
                  <a:srgbClr val="055685"/>
                </a:solidFill>
                <a:latin typeface="+mn-lt"/>
              </a:defRPr>
            </a:lvl2pPr>
            <a:lvl3pPr marL="1143000" indent="-228600" algn="l" rtl="0" eaLnBrk="0" fontAlgn="base" hangingPunct="0">
              <a:spcBef>
                <a:spcPct val="20000"/>
              </a:spcBef>
              <a:spcAft>
                <a:spcPct val="0"/>
              </a:spcAft>
              <a:buSzPct val="80000"/>
              <a:buFont typeface="Arial" panose="020B0604020202020204" pitchFamily="34" charset="0"/>
              <a:buChar char="•"/>
              <a:defRPr sz="1800">
                <a:solidFill>
                  <a:srgbClr val="055685"/>
                </a:solidFill>
                <a:latin typeface="+mn-lt"/>
              </a:defRPr>
            </a:lvl3pPr>
            <a:lvl4pPr marL="1600200" indent="-228600" algn="l" rtl="0" eaLnBrk="0" fontAlgn="base" hangingPunct="0">
              <a:spcBef>
                <a:spcPct val="20000"/>
              </a:spcBef>
              <a:spcAft>
                <a:spcPct val="0"/>
              </a:spcAft>
              <a:buSzPct val="80000"/>
              <a:buFont typeface="Arial" panose="020B0604020202020204" pitchFamily="34" charset="0"/>
              <a:buChar char="•"/>
              <a:defRPr sz="1600">
                <a:solidFill>
                  <a:srgbClr val="055685"/>
                </a:solidFill>
                <a:latin typeface="+mn-lt"/>
              </a:defRPr>
            </a:lvl4pPr>
            <a:lvl5pPr marL="2057400" indent="-228600" algn="l" rtl="0" eaLnBrk="0" fontAlgn="base" hangingPunct="0">
              <a:spcBef>
                <a:spcPct val="20000"/>
              </a:spcBef>
              <a:spcAft>
                <a:spcPct val="0"/>
              </a:spcAft>
              <a:buSzPct val="80000"/>
              <a:buFont typeface="Arial" panose="020B0604020202020204" pitchFamily="34" charset="0"/>
              <a:buChar char="•"/>
              <a:defRPr sz="1600">
                <a:solidFill>
                  <a:srgbClr val="055685"/>
                </a:solidFill>
                <a:latin typeface="+mn-lt"/>
              </a:defRPr>
            </a:lvl5pPr>
            <a:lvl6pPr marL="2514600" indent="-228600" algn="l" rtl="0" fontAlgn="base">
              <a:spcBef>
                <a:spcPct val="20000"/>
              </a:spcBef>
              <a:spcAft>
                <a:spcPct val="0"/>
              </a:spcAft>
              <a:buSzPct val="80000"/>
              <a:buBlip>
                <a:blip r:embed="rId3"/>
              </a:buBlip>
              <a:defRPr sz="2000">
                <a:solidFill>
                  <a:srgbClr val="055685"/>
                </a:solidFill>
                <a:latin typeface="+mn-lt"/>
              </a:defRPr>
            </a:lvl6pPr>
            <a:lvl7pPr marL="2971800" indent="-228600" algn="l" rtl="0" fontAlgn="base">
              <a:spcBef>
                <a:spcPct val="20000"/>
              </a:spcBef>
              <a:spcAft>
                <a:spcPct val="0"/>
              </a:spcAft>
              <a:buSzPct val="80000"/>
              <a:buBlip>
                <a:blip r:embed="rId3"/>
              </a:buBlip>
              <a:defRPr sz="2000">
                <a:solidFill>
                  <a:srgbClr val="055685"/>
                </a:solidFill>
                <a:latin typeface="+mn-lt"/>
              </a:defRPr>
            </a:lvl7pPr>
            <a:lvl8pPr marL="3429000" indent="-228600" algn="l" rtl="0" fontAlgn="base">
              <a:spcBef>
                <a:spcPct val="20000"/>
              </a:spcBef>
              <a:spcAft>
                <a:spcPct val="0"/>
              </a:spcAft>
              <a:buSzPct val="80000"/>
              <a:buBlip>
                <a:blip r:embed="rId3"/>
              </a:buBlip>
              <a:defRPr sz="2000">
                <a:solidFill>
                  <a:srgbClr val="055685"/>
                </a:solidFill>
                <a:latin typeface="+mn-lt"/>
              </a:defRPr>
            </a:lvl8pPr>
            <a:lvl9pPr marL="3886200" indent="-228600" algn="l" rtl="0" fontAlgn="base">
              <a:spcBef>
                <a:spcPct val="20000"/>
              </a:spcBef>
              <a:spcAft>
                <a:spcPct val="0"/>
              </a:spcAft>
              <a:buSzPct val="80000"/>
              <a:buBlip>
                <a:blip r:embed="rId3"/>
              </a:buBlip>
              <a:defRPr sz="2000">
                <a:solidFill>
                  <a:srgbClr val="055685"/>
                </a:solidFill>
                <a:latin typeface="+mn-lt"/>
              </a:defRPr>
            </a:lvl9pPr>
          </a:lstStyle>
          <a:p>
            <a:pPr marL="0" indent="0" algn="ctr">
              <a:buNone/>
            </a:pPr>
            <a:r>
              <a:rPr lang="en-GB" sz="1350" kern="0" dirty="0" smtClean="0"/>
              <a:t>National regulation fully applicable</a:t>
            </a:r>
            <a:endParaRPr lang="en-GB" sz="1350" kern="0" dirty="0"/>
          </a:p>
        </p:txBody>
      </p:sp>
      <p:cxnSp>
        <p:nvCxnSpPr>
          <p:cNvPr id="124" name="Straight Arrow Connector 123"/>
          <p:cNvCxnSpPr/>
          <p:nvPr/>
        </p:nvCxnSpPr>
        <p:spPr bwMode="auto">
          <a:xfrm flipH="1">
            <a:off x="3739943" y="714810"/>
            <a:ext cx="351428" cy="272331"/>
          </a:xfrm>
          <a:prstGeom prst="straightConnector1">
            <a:avLst/>
          </a:prstGeom>
          <a:noFill/>
          <a:ln w="28575" cap="flat" cmpd="sng" algn="ctr">
            <a:solidFill>
              <a:schemeClr val="tx1"/>
            </a:solidFill>
            <a:prstDash val="solid"/>
            <a:round/>
            <a:headEnd type="non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nvGrpSpPr>
          <p:cNvPr id="125" name="Group 124"/>
          <p:cNvGrpSpPr/>
          <p:nvPr/>
        </p:nvGrpSpPr>
        <p:grpSpPr>
          <a:xfrm>
            <a:off x="971110" y="911724"/>
            <a:ext cx="7668262" cy="1034634"/>
            <a:chOff x="648154" y="1182316"/>
            <a:chExt cx="7668262" cy="1034634"/>
          </a:xfrm>
        </p:grpSpPr>
        <p:cxnSp>
          <p:nvCxnSpPr>
            <p:cNvPr id="126" name="Straight Connector 125"/>
            <p:cNvCxnSpPr/>
            <p:nvPr/>
          </p:nvCxnSpPr>
          <p:spPr bwMode="auto">
            <a:xfrm flipH="1">
              <a:off x="1412815" y="1698042"/>
              <a:ext cx="0" cy="270000"/>
            </a:xfrm>
            <a:prstGeom prst="line">
              <a:avLst/>
            </a:prstGeom>
            <a:noFill/>
            <a:ln w="952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27" name="Straight Connector 126"/>
            <p:cNvCxnSpPr/>
            <p:nvPr/>
          </p:nvCxnSpPr>
          <p:spPr bwMode="auto">
            <a:xfrm flipH="1">
              <a:off x="3301246" y="1677213"/>
              <a:ext cx="0" cy="270000"/>
            </a:xfrm>
            <a:prstGeom prst="line">
              <a:avLst/>
            </a:prstGeom>
            <a:noFill/>
            <a:ln w="952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28" name="Straight Connector 127"/>
            <p:cNvCxnSpPr/>
            <p:nvPr/>
          </p:nvCxnSpPr>
          <p:spPr bwMode="auto">
            <a:xfrm flipH="1">
              <a:off x="7048230" y="1698042"/>
              <a:ext cx="0" cy="270000"/>
            </a:xfrm>
            <a:prstGeom prst="line">
              <a:avLst/>
            </a:prstGeom>
            <a:noFill/>
            <a:ln w="952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29" name="Content Placeholder 2"/>
            <p:cNvSpPr txBox="1">
              <a:spLocks/>
            </p:cNvSpPr>
            <p:nvPr/>
          </p:nvSpPr>
          <p:spPr bwMode="auto">
            <a:xfrm>
              <a:off x="812678" y="1267272"/>
              <a:ext cx="1253619" cy="5250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68580" tIns="34290" rIns="68580" bIns="34290" numCol="1" anchor="t" anchorCtr="0" compatLnSpc="1">
              <a:prstTxWarp prst="textNoShape">
                <a:avLst/>
              </a:prstTxWarp>
            </a:bodyPr>
            <a:lstStyle>
              <a:lvl1pPr marL="342900" indent="-342900" algn="l" rtl="0" eaLnBrk="0" fontAlgn="base" hangingPunct="0">
                <a:spcBef>
                  <a:spcPct val="20000"/>
                </a:spcBef>
                <a:spcAft>
                  <a:spcPct val="0"/>
                </a:spcAft>
                <a:buSzPct val="80000"/>
                <a:buFont typeface="Arial" panose="020B0604020202020204" pitchFamily="34" charset="0"/>
                <a:buChar char="•"/>
                <a:defRPr sz="2400">
                  <a:solidFill>
                    <a:srgbClr val="055685"/>
                  </a:solidFill>
                  <a:latin typeface="+mn-lt"/>
                  <a:ea typeface="+mn-ea"/>
                  <a:cs typeface="+mn-cs"/>
                </a:defRPr>
              </a:lvl1pPr>
              <a:lvl2pPr marL="742950" indent="-285750" algn="l" rtl="0" eaLnBrk="0" fontAlgn="base" hangingPunct="0">
                <a:spcBef>
                  <a:spcPct val="20000"/>
                </a:spcBef>
                <a:spcAft>
                  <a:spcPct val="0"/>
                </a:spcAft>
                <a:buSzPct val="80000"/>
                <a:buFont typeface="Arial" panose="020B0604020202020204" pitchFamily="34" charset="0"/>
                <a:buChar char="•"/>
                <a:defRPr sz="2000">
                  <a:solidFill>
                    <a:srgbClr val="055685"/>
                  </a:solidFill>
                  <a:latin typeface="+mn-lt"/>
                </a:defRPr>
              </a:lvl2pPr>
              <a:lvl3pPr marL="1143000" indent="-228600" algn="l" rtl="0" eaLnBrk="0" fontAlgn="base" hangingPunct="0">
                <a:spcBef>
                  <a:spcPct val="20000"/>
                </a:spcBef>
                <a:spcAft>
                  <a:spcPct val="0"/>
                </a:spcAft>
                <a:buSzPct val="80000"/>
                <a:buFont typeface="Arial" panose="020B0604020202020204" pitchFamily="34" charset="0"/>
                <a:buChar char="•"/>
                <a:defRPr sz="1800">
                  <a:solidFill>
                    <a:srgbClr val="055685"/>
                  </a:solidFill>
                  <a:latin typeface="+mn-lt"/>
                </a:defRPr>
              </a:lvl3pPr>
              <a:lvl4pPr marL="1600200" indent="-228600" algn="l" rtl="0" eaLnBrk="0" fontAlgn="base" hangingPunct="0">
                <a:spcBef>
                  <a:spcPct val="20000"/>
                </a:spcBef>
                <a:spcAft>
                  <a:spcPct val="0"/>
                </a:spcAft>
                <a:buSzPct val="80000"/>
                <a:buFont typeface="Arial" panose="020B0604020202020204" pitchFamily="34" charset="0"/>
                <a:buChar char="•"/>
                <a:defRPr sz="1600">
                  <a:solidFill>
                    <a:srgbClr val="055685"/>
                  </a:solidFill>
                  <a:latin typeface="+mn-lt"/>
                </a:defRPr>
              </a:lvl4pPr>
              <a:lvl5pPr marL="2057400" indent="-228600" algn="l" rtl="0" eaLnBrk="0" fontAlgn="base" hangingPunct="0">
                <a:spcBef>
                  <a:spcPct val="20000"/>
                </a:spcBef>
                <a:spcAft>
                  <a:spcPct val="0"/>
                </a:spcAft>
                <a:buSzPct val="80000"/>
                <a:buFont typeface="Arial" panose="020B0604020202020204" pitchFamily="34" charset="0"/>
                <a:buChar char="•"/>
                <a:defRPr sz="1600">
                  <a:solidFill>
                    <a:srgbClr val="055685"/>
                  </a:solidFill>
                  <a:latin typeface="+mn-lt"/>
                </a:defRPr>
              </a:lvl5pPr>
              <a:lvl6pPr marL="2514600" indent="-228600" algn="l" rtl="0" fontAlgn="base">
                <a:spcBef>
                  <a:spcPct val="20000"/>
                </a:spcBef>
                <a:spcAft>
                  <a:spcPct val="0"/>
                </a:spcAft>
                <a:buSzPct val="80000"/>
                <a:buBlip>
                  <a:blip r:embed="rId3"/>
                </a:buBlip>
                <a:defRPr sz="2000">
                  <a:solidFill>
                    <a:srgbClr val="055685"/>
                  </a:solidFill>
                  <a:latin typeface="+mn-lt"/>
                </a:defRPr>
              </a:lvl6pPr>
              <a:lvl7pPr marL="2971800" indent="-228600" algn="l" rtl="0" fontAlgn="base">
                <a:spcBef>
                  <a:spcPct val="20000"/>
                </a:spcBef>
                <a:spcAft>
                  <a:spcPct val="0"/>
                </a:spcAft>
                <a:buSzPct val="80000"/>
                <a:buBlip>
                  <a:blip r:embed="rId3"/>
                </a:buBlip>
                <a:defRPr sz="2000">
                  <a:solidFill>
                    <a:srgbClr val="055685"/>
                  </a:solidFill>
                  <a:latin typeface="+mn-lt"/>
                </a:defRPr>
              </a:lvl7pPr>
              <a:lvl8pPr marL="3429000" indent="-228600" algn="l" rtl="0" fontAlgn="base">
                <a:spcBef>
                  <a:spcPct val="20000"/>
                </a:spcBef>
                <a:spcAft>
                  <a:spcPct val="0"/>
                </a:spcAft>
                <a:buSzPct val="80000"/>
                <a:buBlip>
                  <a:blip r:embed="rId3"/>
                </a:buBlip>
                <a:defRPr sz="2000">
                  <a:solidFill>
                    <a:srgbClr val="055685"/>
                  </a:solidFill>
                  <a:latin typeface="+mn-lt"/>
                </a:defRPr>
              </a:lvl8pPr>
              <a:lvl9pPr marL="3886200" indent="-228600" algn="l" rtl="0" fontAlgn="base">
                <a:spcBef>
                  <a:spcPct val="20000"/>
                </a:spcBef>
                <a:spcAft>
                  <a:spcPct val="0"/>
                </a:spcAft>
                <a:buSzPct val="80000"/>
                <a:buBlip>
                  <a:blip r:embed="rId3"/>
                </a:buBlip>
                <a:defRPr sz="2000">
                  <a:solidFill>
                    <a:srgbClr val="055685"/>
                  </a:solidFill>
                  <a:latin typeface="+mn-lt"/>
                </a:defRPr>
              </a:lvl9pPr>
            </a:lstStyle>
            <a:p>
              <a:pPr marL="0" indent="0" algn="ctr">
                <a:buNone/>
              </a:pPr>
              <a:r>
                <a:rPr lang="en-GB" sz="1350" kern="0" dirty="0"/>
                <a:t>Entry into </a:t>
              </a:r>
              <a:r>
                <a:rPr lang="en-GB" sz="1350" kern="0" dirty="0" smtClean="0"/>
                <a:t>force (1</a:t>
              </a:r>
              <a:r>
                <a:rPr lang="en-GB" sz="1350" kern="0" baseline="30000" dirty="0" smtClean="0"/>
                <a:t>st</a:t>
              </a:r>
              <a:r>
                <a:rPr lang="en-GB" sz="1350" kern="0" dirty="0" smtClean="0"/>
                <a:t> July 2019)</a:t>
              </a:r>
              <a:endParaRPr lang="en-GB" sz="1350" kern="0" dirty="0"/>
            </a:p>
          </p:txBody>
        </p:sp>
        <p:sp>
          <p:nvSpPr>
            <p:cNvPr id="130" name="Content Placeholder 2"/>
            <p:cNvSpPr txBox="1">
              <a:spLocks/>
            </p:cNvSpPr>
            <p:nvPr/>
          </p:nvSpPr>
          <p:spPr bwMode="auto">
            <a:xfrm>
              <a:off x="2817408" y="1212474"/>
              <a:ext cx="1171173" cy="6944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68580" tIns="34290" rIns="68580" bIns="34290" numCol="1" anchor="t" anchorCtr="0" compatLnSpc="1">
              <a:prstTxWarp prst="textNoShape">
                <a:avLst/>
              </a:prstTxWarp>
            </a:bodyPr>
            <a:lstStyle>
              <a:lvl1pPr marL="342900" indent="-342900" algn="l" rtl="0" eaLnBrk="0" fontAlgn="base" hangingPunct="0">
                <a:spcBef>
                  <a:spcPct val="20000"/>
                </a:spcBef>
                <a:spcAft>
                  <a:spcPct val="0"/>
                </a:spcAft>
                <a:buSzPct val="80000"/>
                <a:buFont typeface="Arial" panose="020B0604020202020204" pitchFamily="34" charset="0"/>
                <a:buChar char="•"/>
                <a:defRPr sz="2400">
                  <a:solidFill>
                    <a:srgbClr val="055685"/>
                  </a:solidFill>
                  <a:latin typeface="+mn-lt"/>
                  <a:ea typeface="+mn-ea"/>
                  <a:cs typeface="+mn-cs"/>
                </a:defRPr>
              </a:lvl1pPr>
              <a:lvl2pPr marL="742950" indent="-285750" algn="l" rtl="0" eaLnBrk="0" fontAlgn="base" hangingPunct="0">
                <a:spcBef>
                  <a:spcPct val="20000"/>
                </a:spcBef>
                <a:spcAft>
                  <a:spcPct val="0"/>
                </a:spcAft>
                <a:buSzPct val="80000"/>
                <a:buFont typeface="Arial" panose="020B0604020202020204" pitchFamily="34" charset="0"/>
                <a:buChar char="•"/>
                <a:defRPr sz="2000">
                  <a:solidFill>
                    <a:srgbClr val="055685"/>
                  </a:solidFill>
                  <a:latin typeface="+mn-lt"/>
                </a:defRPr>
              </a:lvl2pPr>
              <a:lvl3pPr marL="1143000" indent="-228600" algn="l" rtl="0" eaLnBrk="0" fontAlgn="base" hangingPunct="0">
                <a:spcBef>
                  <a:spcPct val="20000"/>
                </a:spcBef>
                <a:spcAft>
                  <a:spcPct val="0"/>
                </a:spcAft>
                <a:buSzPct val="80000"/>
                <a:buFont typeface="Arial" panose="020B0604020202020204" pitchFamily="34" charset="0"/>
                <a:buChar char="•"/>
                <a:defRPr sz="1800">
                  <a:solidFill>
                    <a:srgbClr val="055685"/>
                  </a:solidFill>
                  <a:latin typeface="+mn-lt"/>
                </a:defRPr>
              </a:lvl3pPr>
              <a:lvl4pPr marL="1600200" indent="-228600" algn="l" rtl="0" eaLnBrk="0" fontAlgn="base" hangingPunct="0">
                <a:spcBef>
                  <a:spcPct val="20000"/>
                </a:spcBef>
                <a:spcAft>
                  <a:spcPct val="0"/>
                </a:spcAft>
                <a:buSzPct val="80000"/>
                <a:buFont typeface="Arial" panose="020B0604020202020204" pitchFamily="34" charset="0"/>
                <a:buChar char="•"/>
                <a:defRPr sz="1600">
                  <a:solidFill>
                    <a:srgbClr val="055685"/>
                  </a:solidFill>
                  <a:latin typeface="+mn-lt"/>
                </a:defRPr>
              </a:lvl4pPr>
              <a:lvl5pPr marL="2057400" indent="-228600" algn="l" rtl="0" eaLnBrk="0" fontAlgn="base" hangingPunct="0">
                <a:spcBef>
                  <a:spcPct val="20000"/>
                </a:spcBef>
                <a:spcAft>
                  <a:spcPct val="0"/>
                </a:spcAft>
                <a:buSzPct val="80000"/>
                <a:buFont typeface="Arial" panose="020B0604020202020204" pitchFamily="34" charset="0"/>
                <a:buChar char="•"/>
                <a:defRPr sz="1600">
                  <a:solidFill>
                    <a:srgbClr val="055685"/>
                  </a:solidFill>
                  <a:latin typeface="+mn-lt"/>
                </a:defRPr>
              </a:lvl5pPr>
              <a:lvl6pPr marL="2514600" indent="-228600" algn="l" rtl="0" fontAlgn="base">
                <a:spcBef>
                  <a:spcPct val="20000"/>
                </a:spcBef>
                <a:spcAft>
                  <a:spcPct val="0"/>
                </a:spcAft>
                <a:buSzPct val="80000"/>
                <a:buBlip>
                  <a:blip r:embed="rId3"/>
                </a:buBlip>
                <a:defRPr sz="2000">
                  <a:solidFill>
                    <a:srgbClr val="055685"/>
                  </a:solidFill>
                  <a:latin typeface="+mn-lt"/>
                </a:defRPr>
              </a:lvl6pPr>
              <a:lvl7pPr marL="2971800" indent="-228600" algn="l" rtl="0" fontAlgn="base">
                <a:spcBef>
                  <a:spcPct val="20000"/>
                </a:spcBef>
                <a:spcAft>
                  <a:spcPct val="0"/>
                </a:spcAft>
                <a:buSzPct val="80000"/>
                <a:buBlip>
                  <a:blip r:embed="rId3"/>
                </a:buBlip>
                <a:defRPr sz="2000">
                  <a:solidFill>
                    <a:srgbClr val="055685"/>
                  </a:solidFill>
                  <a:latin typeface="+mn-lt"/>
                </a:defRPr>
              </a:lvl7pPr>
              <a:lvl8pPr marL="3429000" indent="-228600" algn="l" rtl="0" fontAlgn="base">
                <a:spcBef>
                  <a:spcPct val="20000"/>
                </a:spcBef>
                <a:spcAft>
                  <a:spcPct val="0"/>
                </a:spcAft>
                <a:buSzPct val="80000"/>
                <a:buBlip>
                  <a:blip r:embed="rId3"/>
                </a:buBlip>
                <a:defRPr sz="2000">
                  <a:solidFill>
                    <a:srgbClr val="055685"/>
                  </a:solidFill>
                  <a:latin typeface="+mn-lt"/>
                </a:defRPr>
              </a:lvl8pPr>
              <a:lvl9pPr marL="3886200" indent="-228600" algn="l" rtl="0" fontAlgn="base">
                <a:spcBef>
                  <a:spcPct val="20000"/>
                </a:spcBef>
                <a:spcAft>
                  <a:spcPct val="0"/>
                </a:spcAft>
                <a:buSzPct val="80000"/>
                <a:buBlip>
                  <a:blip r:embed="rId3"/>
                </a:buBlip>
                <a:defRPr sz="2000">
                  <a:solidFill>
                    <a:srgbClr val="055685"/>
                  </a:solidFill>
                  <a:latin typeface="+mn-lt"/>
                </a:defRPr>
              </a:lvl9pPr>
            </a:lstStyle>
            <a:p>
              <a:pPr marL="0" indent="0" algn="ctr">
                <a:buNone/>
              </a:pPr>
              <a:r>
                <a:rPr lang="en-GB" sz="1350" kern="0" dirty="0"/>
                <a:t>Applicability (1</a:t>
              </a:r>
              <a:r>
                <a:rPr lang="en-GB" sz="1350" kern="0" baseline="30000" dirty="0"/>
                <a:t>st</a:t>
              </a:r>
              <a:r>
                <a:rPr lang="en-GB" sz="1350" kern="0" dirty="0"/>
                <a:t> July </a:t>
              </a:r>
              <a:r>
                <a:rPr lang="en-GB" sz="1350" kern="0" dirty="0" smtClean="0"/>
                <a:t>2020)</a:t>
              </a:r>
              <a:endParaRPr lang="en-GB" sz="1350" kern="0" dirty="0"/>
            </a:p>
            <a:p>
              <a:pPr marL="0" indent="0" algn="ctr">
                <a:buNone/>
              </a:pPr>
              <a:endParaRPr lang="en-GB" sz="1350" kern="0" dirty="0"/>
            </a:p>
          </p:txBody>
        </p:sp>
        <p:sp>
          <p:nvSpPr>
            <p:cNvPr id="131" name="Content Placeholder 2"/>
            <p:cNvSpPr txBox="1">
              <a:spLocks/>
            </p:cNvSpPr>
            <p:nvPr/>
          </p:nvSpPr>
          <p:spPr bwMode="auto">
            <a:xfrm>
              <a:off x="6041397" y="1182316"/>
              <a:ext cx="1933958" cy="7627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68580" tIns="34290" rIns="68580" bIns="34290" numCol="1" anchor="t" anchorCtr="0" compatLnSpc="1">
              <a:prstTxWarp prst="textNoShape">
                <a:avLst/>
              </a:prstTxWarp>
            </a:bodyPr>
            <a:lstStyle>
              <a:lvl1pPr marL="342900" indent="-342900" algn="l" rtl="0" eaLnBrk="0" fontAlgn="base" hangingPunct="0">
                <a:spcBef>
                  <a:spcPct val="20000"/>
                </a:spcBef>
                <a:spcAft>
                  <a:spcPct val="0"/>
                </a:spcAft>
                <a:buSzPct val="80000"/>
                <a:buFont typeface="Arial" panose="020B0604020202020204" pitchFamily="34" charset="0"/>
                <a:buChar char="•"/>
                <a:defRPr sz="2400">
                  <a:solidFill>
                    <a:srgbClr val="055685"/>
                  </a:solidFill>
                  <a:latin typeface="+mn-lt"/>
                  <a:ea typeface="+mn-ea"/>
                  <a:cs typeface="+mn-cs"/>
                </a:defRPr>
              </a:lvl1pPr>
              <a:lvl2pPr marL="742950" indent="-285750" algn="l" rtl="0" eaLnBrk="0" fontAlgn="base" hangingPunct="0">
                <a:spcBef>
                  <a:spcPct val="20000"/>
                </a:spcBef>
                <a:spcAft>
                  <a:spcPct val="0"/>
                </a:spcAft>
                <a:buSzPct val="80000"/>
                <a:buFont typeface="Arial" panose="020B0604020202020204" pitchFamily="34" charset="0"/>
                <a:buChar char="•"/>
                <a:defRPr sz="2000">
                  <a:solidFill>
                    <a:srgbClr val="055685"/>
                  </a:solidFill>
                  <a:latin typeface="+mn-lt"/>
                </a:defRPr>
              </a:lvl2pPr>
              <a:lvl3pPr marL="1143000" indent="-228600" algn="l" rtl="0" eaLnBrk="0" fontAlgn="base" hangingPunct="0">
                <a:spcBef>
                  <a:spcPct val="20000"/>
                </a:spcBef>
                <a:spcAft>
                  <a:spcPct val="0"/>
                </a:spcAft>
                <a:buSzPct val="80000"/>
                <a:buFont typeface="Arial" panose="020B0604020202020204" pitchFamily="34" charset="0"/>
                <a:buChar char="•"/>
                <a:defRPr sz="1800">
                  <a:solidFill>
                    <a:srgbClr val="055685"/>
                  </a:solidFill>
                  <a:latin typeface="+mn-lt"/>
                </a:defRPr>
              </a:lvl3pPr>
              <a:lvl4pPr marL="1600200" indent="-228600" algn="l" rtl="0" eaLnBrk="0" fontAlgn="base" hangingPunct="0">
                <a:spcBef>
                  <a:spcPct val="20000"/>
                </a:spcBef>
                <a:spcAft>
                  <a:spcPct val="0"/>
                </a:spcAft>
                <a:buSzPct val="80000"/>
                <a:buFont typeface="Arial" panose="020B0604020202020204" pitchFamily="34" charset="0"/>
                <a:buChar char="•"/>
                <a:defRPr sz="1600">
                  <a:solidFill>
                    <a:srgbClr val="055685"/>
                  </a:solidFill>
                  <a:latin typeface="+mn-lt"/>
                </a:defRPr>
              </a:lvl4pPr>
              <a:lvl5pPr marL="2057400" indent="-228600" algn="l" rtl="0" eaLnBrk="0" fontAlgn="base" hangingPunct="0">
                <a:spcBef>
                  <a:spcPct val="20000"/>
                </a:spcBef>
                <a:spcAft>
                  <a:spcPct val="0"/>
                </a:spcAft>
                <a:buSzPct val="80000"/>
                <a:buFont typeface="Arial" panose="020B0604020202020204" pitchFamily="34" charset="0"/>
                <a:buChar char="•"/>
                <a:defRPr sz="1600">
                  <a:solidFill>
                    <a:srgbClr val="055685"/>
                  </a:solidFill>
                  <a:latin typeface="+mn-lt"/>
                </a:defRPr>
              </a:lvl5pPr>
              <a:lvl6pPr marL="2514600" indent="-228600" algn="l" rtl="0" fontAlgn="base">
                <a:spcBef>
                  <a:spcPct val="20000"/>
                </a:spcBef>
                <a:spcAft>
                  <a:spcPct val="0"/>
                </a:spcAft>
                <a:buSzPct val="80000"/>
                <a:buBlip>
                  <a:blip r:embed="rId3"/>
                </a:buBlip>
                <a:defRPr sz="2000">
                  <a:solidFill>
                    <a:srgbClr val="055685"/>
                  </a:solidFill>
                  <a:latin typeface="+mn-lt"/>
                </a:defRPr>
              </a:lvl6pPr>
              <a:lvl7pPr marL="2971800" indent="-228600" algn="l" rtl="0" fontAlgn="base">
                <a:spcBef>
                  <a:spcPct val="20000"/>
                </a:spcBef>
                <a:spcAft>
                  <a:spcPct val="0"/>
                </a:spcAft>
                <a:buSzPct val="80000"/>
                <a:buBlip>
                  <a:blip r:embed="rId3"/>
                </a:buBlip>
                <a:defRPr sz="2000">
                  <a:solidFill>
                    <a:srgbClr val="055685"/>
                  </a:solidFill>
                  <a:latin typeface="+mn-lt"/>
                </a:defRPr>
              </a:lvl7pPr>
              <a:lvl8pPr marL="3429000" indent="-228600" algn="l" rtl="0" fontAlgn="base">
                <a:spcBef>
                  <a:spcPct val="20000"/>
                </a:spcBef>
                <a:spcAft>
                  <a:spcPct val="0"/>
                </a:spcAft>
                <a:buSzPct val="80000"/>
                <a:buBlip>
                  <a:blip r:embed="rId3"/>
                </a:buBlip>
                <a:defRPr sz="2000">
                  <a:solidFill>
                    <a:srgbClr val="055685"/>
                  </a:solidFill>
                  <a:latin typeface="+mn-lt"/>
                </a:defRPr>
              </a:lvl8pPr>
              <a:lvl9pPr marL="3886200" indent="-228600" algn="l" rtl="0" fontAlgn="base">
                <a:spcBef>
                  <a:spcPct val="20000"/>
                </a:spcBef>
                <a:spcAft>
                  <a:spcPct val="0"/>
                </a:spcAft>
                <a:buSzPct val="80000"/>
                <a:buBlip>
                  <a:blip r:embed="rId3"/>
                </a:buBlip>
                <a:defRPr sz="2000">
                  <a:solidFill>
                    <a:srgbClr val="055685"/>
                  </a:solidFill>
                  <a:latin typeface="+mn-lt"/>
                </a:defRPr>
              </a:lvl9pPr>
            </a:lstStyle>
            <a:p>
              <a:pPr marL="0" indent="0" algn="ctr">
                <a:buNone/>
              </a:pPr>
              <a:r>
                <a:rPr lang="en-GB" sz="1350" kern="0" dirty="0"/>
                <a:t>End of transitional </a:t>
              </a:r>
              <a:r>
                <a:rPr lang="en-GB" sz="1350" kern="0" dirty="0" smtClean="0"/>
                <a:t>period</a:t>
              </a:r>
            </a:p>
            <a:p>
              <a:pPr marL="0" indent="0" algn="ctr">
                <a:buNone/>
              </a:pPr>
              <a:r>
                <a:rPr lang="en-GB" sz="1350" kern="0" dirty="0"/>
                <a:t>(1</a:t>
              </a:r>
              <a:r>
                <a:rPr lang="en-GB" sz="1350" kern="0" baseline="30000" dirty="0"/>
                <a:t>st</a:t>
              </a:r>
              <a:r>
                <a:rPr lang="en-GB" sz="1350" kern="0" dirty="0"/>
                <a:t> July </a:t>
              </a:r>
              <a:r>
                <a:rPr lang="en-GB" sz="1350" kern="0" dirty="0" smtClean="0"/>
                <a:t>2022)</a:t>
              </a:r>
              <a:endParaRPr lang="en-GB" sz="1350" kern="0" dirty="0"/>
            </a:p>
            <a:p>
              <a:pPr marL="0" indent="0" algn="ctr">
                <a:buNone/>
              </a:pPr>
              <a:endParaRPr lang="en-GB" sz="1350" kern="0" dirty="0"/>
            </a:p>
          </p:txBody>
        </p:sp>
        <p:grpSp>
          <p:nvGrpSpPr>
            <p:cNvPr id="132" name="Group 131"/>
            <p:cNvGrpSpPr/>
            <p:nvPr/>
          </p:nvGrpSpPr>
          <p:grpSpPr>
            <a:xfrm>
              <a:off x="648154" y="1832290"/>
              <a:ext cx="3906087" cy="384660"/>
              <a:chOff x="-383131" y="1515663"/>
              <a:chExt cx="3385277" cy="290287"/>
            </a:xfrm>
          </p:grpSpPr>
          <p:sp>
            <p:nvSpPr>
              <p:cNvPr id="167" name="Chevron 166"/>
              <p:cNvSpPr/>
              <p:nvPr/>
            </p:nvSpPr>
            <p:spPr bwMode="auto">
              <a:xfrm>
                <a:off x="1247145" y="1515663"/>
                <a:ext cx="1755001" cy="290287"/>
              </a:xfrm>
              <a:prstGeom prst="chevron">
                <a:avLst/>
              </a:prstGeom>
              <a:solidFill>
                <a:schemeClr val="accent6">
                  <a:lumMod val="20000"/>
                  <a:lumOff val="80000"/>
                </a:schemeClr>
              </a:solidFill>
              <a:ln>
                <a:solidFill>
                  <a:schemeClr val="tx1"/>
                </a:solidFill>
              </a:ln>
              <a:effectLst/>
              <a:extLst/>
            </p:spPr>
            <p:txBody>
              <a:bodyPr vert="horz" wrap="square" lIns="51435" tIns="25718" rIns="51435" bIns="25718" numCol="1" rtlCol="0" anchor="ctr" anchorCtr="0" compatLnSpc="1">
                <a:prstTxWarp prst="textNoShape">
                  <a:avLst/>
                </a:prstTxWarp>
              </a:bodyPr>
              <a:lstStyle/>
              <a:p>
                <a:pPr marL="1786" algn="ctr">
                  <a:buNone/>
                </a:pPr>
                <a:r>
                  <a:rPr lang="en-GB" sz="1400" dirty="0">
                    <a:solidFill>
                      <a:srgbClr val="000000"/>
                    </a:solidFill>
                  </a:rPr>
                  <a:t>2020</a:t>
                </a:r>
              </a:p>
            </p:txBody>
          </p:sp>
          <p:sp>
            <p:nvSpPr>
              <p:cNvPr id="168" name="Chevron 167"/>
              <p:cNvSpPr/>
              <p:nvPr/>
            </p:nvSpPr>
            <p:spPr bwMode="auto">
              <a:xfrm>
                <a:off x="-383131" y="1515663"/>
                <a:ext cx="1755001" cy="290287"/>
              </a:xfrm>
              <a:prstGeom prst="chevron">
                <a:avLst/>
              </a:prstGeom>
              <a:solidFill>
                <a:schemeClr val="accent6">
                  <a:lumMod val="20000"/>
                  <a:lumOff val="80000"/>
                </a:schemeClr>
              </a:solidFill>
              <a:ln>
                <a:solidFill>
                  <a:schemeClr val="tx1"/>
                </a:solidFill>
              </a:ln>
              <a:effectLst/>
              <a:extLst/>
            </p:spPr>
            <p:txBody>
              <a:bodyPr vert="horz" wrap="square" lIns="51435" tIns="25718" rIns="51435" bIns="25718" numCol="1" rtlCol="0" anchor="ctr" anchorCtr="0" compatLnSpc="1">
                <a:prstTxWarp prst="textNoShape">
                  <a:avLst/>
                </a:prstTxWarp>
              </a:bodyPr>
              <a:lstStyle/>
              <a:p>
                <a:pPr marL="1786" algn="ctr">
                  <a:buNone/>
                </a:pPr>
                <a:r>
                  <a:rPr lang="en-GB" sz="1400" dirty="0">
                    <a:solidFill>
                      <a:srgbClr val="000000"/>
                    </a:solidFill>
                  </a:rPr>
                  <a:t>2019</a:t>
                </a:r>
              </a:p>
            </p:txBody>
          </p:sp>
        </p:grpSp>
        <p:sp>
          <p:nvSpPr>
            <p:cNvPr id="133" name="Chevron 132"/>
            <p:cNvSpPr/>
            <p:nvPr/>
          </p:nvSpPr>
          <p:spPr bwMode="auto">
            <a:xfrm>
              <a:off x="4419437" y="1831932"/>
              <a:ext cx="2015891" cy="385018"/>
            </a:xfrm>
            <a:prstGeom prst="chevron">
              <a:avLst/>
            </a:prstGeom>
            <a:solidFill>
              <a:schemeClr val="accent6">
                <a:lumMod val="20000"/>
                <a:lumOff val="80000"/>
              </a:schemeClr>
            </a:solidFill>
            <a:ln>
              <a:solidFill>
                <a:schemeClr val="tx1"/>
              </a:solidFill>
            </a:ln>
            <a:effectLst/>
            <a:extLst/>
          </p:spPr>
          <p:txBody>
            <a:bodyPr vert="horz" wrap="square" lIns="51435" tIns="25718" rIns="51435" bIns="25718" numCol="1" rtlCol="0" anchor="ctr" anchorCtr="0" compatLnSpc="1">
              <a:prstTxWarp prst="textNoShape">
                <a:avLst/>
              </a:prstTxWarp>
            </a:bodyPr>
            <a:lstStyle/>
            <a:p>
              <a:pPr marL="1786" algn="ctr">
                <a:buNone/>
              </a:pPr>
              <a:r>
                <a:rPr lang="en-GB" sz="1400" dirty="0">
                  <a:solidFill>
                    <a:srgbClr val="000000"/>
                  </a:solidFill>
                </a:rPr>
                <a:t>2021</a:t>
              </a:r>
            </a:p>
          </p:txBody>
        </p:sp>
        <p:sp>
          <p:nvSpPr>
            <p:cNvPr id="134" name="Chevron 133"/>
            <p:cNvSpPr/>
            <p:nvPr/>
          </p:nvSpPr>
          <p:spPr bwMode="auto">
            <a:xfrm>
              <a:off x="6291416" y="1826639"/>
              <a:ext cx="2025000" cy="387980"/>
            </a:xfrm>
            <a:prstGeom prst="chevron">
              <a:avLst/>
            </a:prstGeom>
            <a:solidFill>
              <a:schemeClr val="accent6">
                <a:lumMod val="20000"/>
                <a:lumOff val="80000"/>
              </a:schemeClr>
            </a:solidFill>
            <a:ln>
              <a:solidFill>
                <a:schemeClr val="tx1"/>
              </a:solidFill>
            </a:ln>
            <a:effectLst/>
            <a:extLst/>
          </p:spPr>
          <p:txBody>
            <a:bodyPr vert="horz" wrap="square" lIns="51435" tIns="25718" rIns="51435" bIns="25718" numCol="1" rtlCol="0" anchor="ctr" anchorCtr="0" compatLnSpc="1">
              <a:prstTxWarp prst="textNoShape">
                <a:avLst/>
              </a:prstTxWarp>
            </a:bodyPr>
            <a:lstStyle/>
            <a:p>
              <a:pPr marL="1786" algn="ctr">
                <a:buNone/>
              </a:pPr>
              <a:r>
                <a:rPr lang="en-GB" sz="1400" dirty="0">
                  <a:solidFill>
                    <a:srgbClr val="000000"/>
                  </a:solidFill>
                </a:rPr>
                <a:t>2022</a:t>
              </a:r>
            </a:p>
          </p:txBody>
        </p:sp>
        <p:grpSp>
          <p:nvGrpSpPr>
            <p:cNvPr id="135" name="Group 134"/>
            <p:cNvGrpSpPr/>
            <p:nvPr/>
          </p:nvGrpSpPr>
          <p:grpSpPr>
            <a:xfrm>
              <a:off x="730174" y="1804724"/>
              <a:ext cx="1841324" cy="219291"/>
              <a:chOff x="1161608" y="4658642"/>
              <a:chExt cx="2455098" cy="292388"/>
            </a:xfrm>
          </p:grpSpPr>
          <p:sp>
            <p:nvSpPr>
              <p:cNvPr id="160" name="TextBox 159"/>
              <p:cNvSpPr txBox="1"/>
              <p:nvPr/>
            </p:nvSpPr>
            <p:spPr>
              <a:xfrm>
                <a:off x="1161608" y="4658642"/>
                <a:ext cx="612000" cy="292388"/>
              </a:xfrm>
              <a:prstGeom prst="rect">
                <a:avLst/>
              </a:prstGeom>
              <a:noFill/>
              <a:ln>
                <a:noFill/>
              </a:ln>
            </p:spPr>
            <p:txBody>
              <a:bodyPr wrap="square" rtlCol="0">
                <a:spAutoFit/>
              </a:bodyPr>
              <a:lstStyle/>
              <a:p>
                <a:pPr algn="ctr">
                  <a:buNone/>
                </a:pPr>
                <a:r>
                  <a:rPr lang="en-GB" sz="825" dirty="0"/>
                  <a:t>1Q</a:t>
                </a:r>
              </a:p>
            </p:txBody>
          </p:sp>
          <p:sp>
            <p:nvSpPr>
              <p:cNvPr id="161" name="TextBox 160"/>
              <p:cNvSpPr txBox="1"/>
              <p:nvPr/>
            </p:nvSpPr>
            <p:spPr>
              <a:xfrm>
                <a:off x="1765796" y="4658642"/>
                <a:ext cx="612000" cy="292388"/>
              </a:xfrm>
              <a:prstGeom prst="rect">
                <a:avLst/>
              </a:prstGeom>
              <a:noFill/>
              <a:ln>
                <a:noFill/>
              </a:ln>
            </p:spPr>
            <p:txBody>
              <a:bodyPr wrap="square" rtlCol="0">
                <a:spAutoFit/>
              </a:bodyPr>
              <a:lstStyle/>
              <a:p>
                <a:pPr algn="ctr">
                  <a:buNone/>
                </a:pPr>
                <a:r>
                  <a:rPr lang="en-GB" sz="825" dirty="0"/>
                  <a:t>2Q</a:t>
                </a:r>
              </a:p>
            </p:txBody>
          </p:sp>
          <p:sp>
            <p:nvSpPr>
              <p:cNvPr id="162" name="TextBox 161"/>
              <p:cNvSpPr txBox="1"/>
              <p:nvPr/>
            </p:nvSpPr>
            <p:spPr>
              <a:xfrm>
                <a:off x="2388688" y="4658642"/>
                <a:ext cx="612000" cy="292388"/>
              </a:xfrm>
              <a:prstGeom prst="rect">
                <a:avLst/>
              </a:prstGeom>
              <a:noFill/>
              <a:ln>
                <a:noFill/>
              </a:ln>
            </p:spPr>
            <p:txBody>
              <a:bodyPr wrap="square" rtlCol="0">
                <a:spAutoFit/>
              </a:bodyPr>
              <a:lstStyle/>
              <a:p>
                <a:pPr algn="ctr">
                  <a:buNone/>
                </a:pPr>
                <a:r>
                  <a:rPr lang="en-GB" sz="825" dirty="0"/>
                  <a:t>3Q</a:t>
                </a:r>
              </a:p>
            </p:txBody>
          </p:sp>
          <p:sp>
            <p:nvSpPr>
              <p:cNvPr id="163" name="TextBox 162"/>
              <p:cNvSpPr txBox="1"/>
              <p:nvPr/>
            </p:nvSpPr>
            <p:spPr>
              <a:xfrm>
                <a:off x="3004706" y="4658642"/>
                <a:ext cx="612000" cy="292388"/>
              </a:xfrm>
              <a:prstGeom prst="rect">
                <a:avLst/>
              </a:prstGeom>
              <a:noFill/>
              <a:ln>
                <a:noFill/>
              </a:ln>
            </p:spPr>
            <p:txBody>
              <a:bodyPr wrap="square" rtlCol="0">
                <a:spAutoFit/>
              </a:bodyPr>
              <a:lstStyle/>
              <a:p>
                <a:pPr algn="ctr">
                  <a:buNone/>
                </a:pPr>
                <a:r>
                  <a:rPr lang="en-GB" sz="825" dirty="0"/>
                  <a:t>4Q</a:t>
                </a:r>
              </a:p>
            </p:txBody>
          </p:sp>
          <p:cxnSp>
            <p:nvCxnSpPr>
              <p:cNvPr id="164" name="Straight Connector 163"/>
              <p:cNvCxnSpPr/>
              <p:nvPr/>
            </p:nvCxnSpPr>
            <p:spPr bwMode="auto">
              <a:xfrm flipH="1">
                <a:off x="1772463" y="4693335"/>
                <a:ext cx="0" cy="180000"/>
              </a:xfrm>
              <a:prstGeom prst="line">
                <a:avLst/>
              </a:prstGeom>
              <a:noFill/>
              <a:ln w="952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65" name="Straight Connector 164"/>
              <p:cNvCxnSpPr/>
              <p:nvPr/>
            </p:nvCxnSpPr>
            <p:spPr bwMode="auto">
              <a:xfrm flipH="1">
                <a:off x="2377796" y="4684385"/>
                <a:ext cx="0" cy="180000"/>
              </a:xfrm>
              <a:prstGeom prst="line">
                <a:avLst/>
              </a:prstGeom>
              <a:noFill/>
              <a:ln w="952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66" name="Straight Connector 165"/>
              <p:cNvCxnSpPr/>
              <p:nvPr/>
            </p:nvCxnSpPr>
            <p:spPr bwMode="auto">
              <a:xfrm flipH="1">
                <a:off x="3000688" y="4693335"/>
                <a:ext cx="0" cy="180000"/>
              </a:xfrm>
              <a:prstGeom prst="line">
                <a:avLst/>
              </a:prstGeom>
              <a:noFill/>
              <a:ln w="952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grpSp>
          <p:nvGrpSpPr>
            <p:cNvPr id="136" name="Group 135"/>
            <p:cNvGrpSpPr/>
            <p:nvPr/>
          </p:nvGrpSpPr>
          <p:grpSpPr>
            <a:xfrm>
              <a:off x="2618605" y="1804845"/>
              <a:ext cx="1841324" cy="219291"/>
              <a:chOff x="1161608" y="4658642"/>
              <a:chExt cx="2455098" cy="292388"/>
            </a:xfrm>
          </p:grpSpPr>
          <p:sp>
            <p:nvSpPr>
              <p:cNvPr id="153" name="TextBox 152"/>
              <p:cNvSpPr txBox="1"/>
              <p:nvPr/>
            </p:nvSpPr>
            <p:spPr>
              <a:xfrm>
                <a:off x="1161608" y="4658642"/>
                <a:ext cx="612000" cy="292388"/>
              </a:xfrm>
              <a:prstGeom prst="rect">
                <a:avLst/>
              </a:prstGeom>
              <a:noFill/>
              <a:ln>
                <a:noFill/>
              </a:ln>
            </p:spPr>
            <p:txBody>
              <a:bodyPr wrap="square" rtlCol="0">
                <a:spAutoFit/>
              </a:bodyPr>
              <a:lstStyle/>
              <a:p>
                <a:pPr algn="ctr">
                  <a:buNone/>
                </a:pPr>
                <a:r>
                  <a:rPr lang="en-GB" sz="825" dirty="0"/>
                  <a:t>1Q</a:t>
                </a:r>
              </a:p>
            </p:txBody>
          </p:sp>
          <p:sp>
            <p:nvSpPr>
              <p:cNvPr id="154" name="TextBox 153"/>
              <p:cNvSpPr txBox="1"/>
              <p:nvPr/>
            </p:nvSpPr>
            <p:spPr>
              <a:xfrm>
                <a:off x="1765796" y="4658642"/>
                <a:ext cx="612000" cy="292388"/>
              </a:xfrm>
              <a:prstGeom prst="rect">
                <a:avLst/>
              </a:prstGeom>
              <a:noFill/>
              <a:ln>
                <a:noFill/>
              </a:ln>
            </p:spPr>
            <p:txBody>
              <a:bodyPr wrap="square" rtlCol="0">
                <a:spAutoFit/>
              </a:bodyPr>
              <a:lstStyle/>
              <a:p>
                <a:pPr algn="ctr">
                  <a:buNone/>
                </a:pPr>
                <a:r>
                  <a:rPr lang="en-GB" sz="825" dirty="0"/>
                  <a:t>2Q</a:t>
                </a:r>
              </a:p>
            </p:txBody>
          </p:sp>
          <p:sp>
            <p:nvSpPr>
              <p:cNvPr id="155" name="TextBox 154"/>
              <p:cNvSpPr txBox="1"/>
              <p:nvPr/>
            </p:nvSpPr>
            <p:spPr>
              <a:xfrm>
                <a:off x="2388688" y="4658642"/>
                <a:ext cx="612000" cy="292388"/>
              </a:xfrm>
              <a:prstGeom prst="rect">
                <a:avLst/>
              </a:prstGeom>
              <a:noFill/>
              <a:ln>
                <a:noFill/>
              </a:ln>
            </p:spPr>
            <p:txBody>
              <a:bodyPr wrap="square" rtlCol="0">
                <a:spAutoFit/>
              </a:bodyPr>
              <a:lstStyle/>
              <a:p>
                <a:pPr algn="ctr">
                  <a:buNone/>
                </a:pPr>
                <a:r>
                  <a:rPr lang="en-GB" sz="825" dirty="0"/>
                  <a:t>3Q</a:t>
                </a:r>
              </a:p>
            </p:txBody>
          </p:sp>
          <p:sp>
            <p:nvSpPr>
              <p:cNvPr id="156" name="TextBox 155"/>
              <p:cNvSpPr txBox="1"/>
              <p:nvPr/>
            </p:nvSpPr>
            <p:spPr>
              <a:xfrm>
                <a:off x="3004706" y="4658642"/>
                <a:ext cx="612000" cy="292388"/>
              </a:xfrm>
              <a:prstGeom prst="rect">
                <a:avLst/>
              </a:prstGeom>
              <a:noFill/>
              <a:ln>
                <a:noFill/>
              </a:ln>
            </p:spPr>
            <p:txBody>
              <a:bodyPr wrap="square" rtlCol="0">
                <a:spAutoFit/>
              </a:bodyPr>
              <a:lstStyle/>
              <a:p>
                <a:pPr algn="ctr">
                  <a:buNone/>
                </a:pPr>
                <a:r>
                  <a:rPr lang="en-GB" sz="825" dirty="0"/>
                  <a:t>4Q</a:t>
                </a:r>
              </a:p>
            </p:txBody>
          </p:sp>
          <p:cxnSp>
            <p:nvCxnSpPr>
              <p:cNvPr id="157" name="Straight Connector 156"/>
              <p:cNvCxnSpPr/>
              <p:nvPr/>
            </p:nvCxnSpPr>
            <p:spPr bwMode="auto">
              <a:xfrm flipH="1">
                <a:off x="1772463" y="4693335"/>
                <a:ext cx="0" cy="180000"/>
              </a:xfrm>
              <a:prstGeom prst="line">
                <a:avLst/>
              </a:prstGeom>
              <a:noFill/>
              <a:ln w="952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58" name="Straight Connector 157"/>
              <p:cNvCxnSpPr/>
              <p:nvPr/>
            </p:nvCxnSpPr>
            <p:spPr bwMode="auto">
              <a:xfrm flipH="1">
                <a:off x="2377796" y="4684385"/>
                <a:ext cx="0" cy="180000"/>
              </a:xfrm>
              <a:prstGeom prst="line">
                <a:avLst/>
              </a:prstGeom>
              <a:noFill/>
              <a:ln w="952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59" name="Straight Connector 158"/>
              <p:cNvCxnSpPr/>
              <p:nvPr/>
            </p:nvCxnSpPr>
            <p:spPr bwMode="auto">
              <a:xfrm flipH="1">
                <a:off x="3000688" y="4693335"/>
                <a:ext cx="0" cy="180000"/>
              </a:xfrm>
              <a:prstGeom prst="line">
                <a:avLst/>
              </a:prstGeom>
              <a:noFill/>
              <a:ln w="952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grpSp>
          <p:nvGrpSpPr>
            <p:cNvPr id="137" name="Group 136"/>
            <p:cNvGrpSpPr/>
            <p:nvPr/>
          </p:nvGrpSpPr>
          <p:grpSpPr>
            <a:xfrm>
              <a:off x="4502167" y="1815263"/>
              <a:ext cx="1841324" cy="219291"/>
              <a:chOff x="1161608" y="4658642"/>
              <a:chExt cx="2455098" cy="292388"/>
            </a:xfrm>
          </p:grpSpPr>
          <p:sp>
            <p:nvSpPr>
              <p:cNvPr id="146" name="TextBox 145"/>
              <p:cNvSpPr txBox="1"/>
              <p:nvPr/>
            </p:nvSpPr>
            <p:spPr>
              <a:xfrm>
                <a:off x="1161608" y="4658642"/>
                <a:ext cx="612000" cy="292388"/>
              </a:xfrm>
              <a:prstGeom prst="rect">
                <a:avLst/>
              </a:prstGeom>
              <a:noFill/>
              <a:ln>
                <a:noFill/>
              </a:ln>
            </p:spPr>
            <p:txBody>
              <a:bodyPr wrap="square" rtlCol="0">
                <a:spAutoFit/>
              </a:bodyPr>
              <a:lstStyle/>
              <a:p>
                <a:pPr algn="ctr">
                  <a:buNone/>
                </a:pPr>
                <a:r>
                  <a:rPr lang="en-GB" sz="825" dirty="0"/>
                  <a:t>1Q</a:t>
                </a:r>
              </a:p>
            </p:txBody>
          </p:sp>
          <p:sp>
            <p:nvSpPr>
              <p:cNvPr id="147" name="TextBox 146"/>
              <p:cNvSpPr txBox="1"/>
              <p:nvPr/>
            </p:nvSpPr>
            <p:spPr>
              <a:xfrm>
                <a:off x="1765796" y="4658642"/>
                <a:ext cx="612000" cy="292388"/>
              </a:xfrm>
              <a:prstGeom prst="rect">
                <a:avLst/>
              </a:prstGeom>
              <a:noFill/>
              <a:ln>
                <a:noFill/>
              </a:ln>
            </p:spPr>
            <p:txBody>
              <a:bodyPr wrap="square" rtlCol="0">
                <a:spAutoFit/>
              </a:bodyPr>
              <a:lstStyle/>
              <a:p>
                <a:pPr algn="ctr">
                  <a:buNone/>
                </a:pPr>
                <a:r>
                  <a:rPr lang="en-GB" sz="825" dirty="0"/>
                  <a:t>2Q</a:t>
                </a:r>
              </a:p>
            </p:txBody>
          </p:sp>
          <p:sp>
            <p:nvSpPr>
              <p:cNvPr id="148" name="TextBox 147"/>
              <p:cNvSpPr txBox="1"/>
              <p:nvPr/>
            </p:nvSpPr>
            <p:spPr>
              <a:xfrm>
                <a:off x="2388688" y="4658642"/>
                <a:ext cx="612000" cy="292388"/>
              </a:xfrm>
              <a:prstGeom prst="rect">
                <a:avLst/>
              </a:prstGeom>
              <a:noFill/>
              <a:ln>
                <a:noFill/>
              </a:ln>
            </p:spPr>
            <p:txBody>
              <a:bodyPr wrap="square" rtlCol="0">
                <a:spAutoFit/>
              </a:bodyPr>
              <a:lstStyle/>
              <a:p>
                <a:pPr algn="ctr">
                  <a:buNone/>
                </a:pPr>
                <a:r>
                  <a:rPr lang="en-GB" sz="825" dirty="0"/>
                  <a:t>3Q</a:t>
                </a:r>
              </a:p>
            </p:txBody>
          </p:sp>
          <p:sp>
            <p:nvSpPr>
              <p:cNvPr id="149" name="TextBox 148"/>
              <p:cNvSpPr txBox="1"/>
              <p:nvPr/>
            </p:nvSpPr>
            <p:spPr>
              <a:xfrm>
                <a:off x="3004706" y="4658642"/>
                <a:ext cx="612000" cy="292388"/>
              </a:xfrm>
              <a:prstGeom prst="rect">
                <a:avLst/>
              </a:prstGeom>
              <a:noFill/>
              <a:ln>
                <a:noFill/>
              </a:ln>
            </p:spPr>
            <p:txBody>
              <a:bodyPr wrap="square" rtlCol="0">
                <a:spAutoFit/>
              </a:bodyPr>
              <a:lstStyle/>
              <a:p>
                <a:pPr algn="ctr">
                  <a:buNone/>
                </a:pPr>
                <a:r>
                  <a:rPr lang="en-GB" sz="825" dirty="0"/>
                  <a:t>4Q</a:t>
                </a:r>
              </a:p>
            </p:txBody>
          </p:sp>
          <p:cxnSp>
            <p:nvCxnSpPr>
              <p:cNvPr id="150" name="Straight Connector 149"/>
              <p:cNvCxnSpPr/>
              <p:nvPr/>
            </p:nvCxnSpPr>
            <p:spPr bwMode="auto">
              <a:xfrm flipH="1">
                <a:off x="1772463" y="4693335"/>
                <a:ext cx="0" cy="180000"/>
              </a:xfrm>
              <a:prstGeom prst="line">
                <a:avLst/>
              </a:prstGeom>
              <a:noFill/>
              <a:ln w="952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51" name="Straight Connector 150"/>
              <p:cNvCxnSpPr/>
              <p:nvPr/>
            </p:nvCxnSpPr>
            <p:spPr bwMode="auto">
              <a:xfrm flipH="1">
                <a:off x="2377796" y="4684385"/>
                <a:ext cx="0" cy="180000"/>
              </a:xfrm>
              <a:prstGeom prst="line">
                <a:avLst/>
              </a:prstGeom>
              <a:noFill/>
              <a:ln w="952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52" name="Straight Connector 151"/>
              <p:cNvCxnSpPr/>
              <p:nvPr/>
            </p:nvCxnSpPr>
            <p:spPr bwMode="auto">
              <a:xfrm flipH="1">
                <a:off x="3000688" y="4693335"/>
                <a:ext cx="0" cy="180000"/>
              </a:xfrm>
              <a:prstGeom prst="line">
                <a:avLst/>
              </a:prstGeom>
              <a:noFill/>
              <a:ln w="952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grpSp>
          <p:nvGrpSpPr>
            <p:cNvPr id="138" name="Group 137"/>
            <p:cNvGrpSpPr/>
            <p:nvPr/>
          </p:nvGrpSpPr>
          <p:grpSpPr>
            <a:xfrm>
              <a:off x="6390415" y="1825491"/>
              <a:ext cx="1841324" cy="219291"/>
              <a:chOff x="1161608" y="4658642"/>
              <a:chExt cx="2455098" cy="292388"/>
            </a:xfrm>
          </p:grpSpPr>
          <p:sp>
            <p:nvSpPr>
              <p:cNvPr id="139" name="TextBox 138"/>
              <p:cNvSpPr txBox="1"/>
              <p:nvPr/>
            </p:nvSpPr>
            <p:spPr>
              <a:xfrm>
                <a:off x="1161608" y="4658642"/>
                <a:ext cx="612000" cy="292388"/>
              </a:xfrm>
              <a:prstGeom prst="rect">
                <a:avLst/>
              </a:prstGeom>
              <a:noFill/>
              <a:ln>
                <a:noFill/>
              </a:ln>
            </p:spPr>
            <p:txBody>
              <a:bodyPr wrap="square" rtlCol="0">
                <a:spAutoFit/>
              </a:bodyPr>
              <a:lstStyle/>
              <a:p>
                <a:pPr algn="ctr">
                  <a:buNone/>
                </a:pPr>
                <a:r>
                  <a:rPr lang="en-GB" sz="825" dirty="0"/>
                  <a:t>1Q</a:t>
                </a:r>
              </a:p>
            </p:txBody>
          </p:sp>
          <p:sp>
            <p:nvSpPr>
              <p:cNvPr id="140" name="TextBox 139"/>
              <p:cNvSpPr txBox="1"/>
              <p:nvPr/>
            </p:nvSpPr>
            <p:spPr>
              <a:xfrm>
                <a:off x="1765796" y="4658642"/>
                <a:ext cx="612000" cy="292388"/>
              </a:xfrm>
              <a:prstGeom prst="rect">
                <a:avLst/>
              </a:prstGeom>
              <a:noFill/>
              <a:ln>
                <a:noFill/>
              </a:ln>
            </p:spPr>
            <p:txBody>
              <a:bodyPr wrap="square" rtlCol="0">
                <a:spAutoFit/>
              </a:bodyPr>
              <a:lstStyle/>
              <a:p>
                <a:pPr algn="ctr">
                  <a:buNone/>
                </a:pPr>
                <a:r>
                  <a:rPr lang="en-GB" sz="825" dirty="0"/>
                  <a:t>2Q</a:t>
                </a:r>
              </a:p>
            </p:txBody>
          </p:sp>
          <p:sp>
            <p:nvSpPr>
              <p:cNvPr id="141" name="TextBox 140"/>
              <p:cNvSpPr txBox="1"/>
              <p:nvPr/>
            </p:nvSpPr>
            <p:spPr>
              <a:xfrm>
                <a:off x="2388688" y="4658642"/>
                <a:ext cx="612000" cy="292388"/>
              </a:xfrm>
              <a:prstGeom prst="rect">
                <a:avLst/>
              </a:prstGeom>
              <a:noFill/>
              <a:ln>
                <a:noFill/>
              </a:ln>
            </p:spPr>
            <p:txBody>
              <a:bodyPr wrap="square" rtlCol="0">
                <a:spAutoFit/>
              </a:bodyPr>
              <a:lstStyle/>
              <a:p>
                <a:pPr algn="ctr">
                  <a:buNone/>
                </a:pPr>
                <a:r>
                  <a:rPr lang="en-GB" sz="825" dirty="0"/>
                  <a:t>3Q</a:t>
                </a:r>
              </a:p>
            </p:txBody>
          </p:sp>
          <p:sp>
            <p:nvSpPr>
              <p:cNvPr id="142" name="TextBox 141"/>
              <p:cNvSpPr txBox="1"/>
              <p:nvPr/>
            </p:nvSpPr>
            <p:spPr>
              <a:xfrm>
                <a:off x="3004706" y="4658642"/>
                <a:ext cx="612000" cy="292388"/>
              </a:xfrm>
              <a:prstGeom prst="rect">
                <a:avLst/>
              </a:prstGeom>
              <a:noFill/>
              <a:ln>
                <a:noFill/>
              </a:ln>
            </p:spPr>
            <p:txBody>
              <a:bodyPr wrap="square" rtlCol="0">
                <a:spAutoFit/>
              </a:bodyPr>
              <a:lstStyle/>
              <a:p>
                <a:pPr algn="ctr">
                  <a:buNone/>
                </a:pPr>
                <a:r>
                  <a:rPr lang="en-GB" sz="825" dirty="0"/>
                  <a:t>4Q</a:t>
                </a:r>
              </a:p>
            </p:txBody>
          </p:sp>
          <p:cxnSp>
            <p:nvCxnSpPr>
              <p:cNvPr id="143" name="Straight Connector 142"/>
              <p:cNvCxnSpPr/>
              <p:nvPr/>
            </p:nvCxnSpPr>
            <p:spPr bwMode="auto">
              <a:xfrm flipH="1">
                <a:off x="1772463" y="4693335"/>
                <a:ext cx="0" cy="180000"/>
              </a:xfrm>
              <a:prstGeom prst="line">
                <a:avLst/>
              </a:prstGeom>
              <a:noFill/>
              <a:ln w="952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44" name="Straight Connector 143"/>
              <p:cNvCxnSpPr/>
              <p:nvPr/>
            </p:nvCxnSpPr>
            <p:spPr bwMode="auto">
              <a:xfrm flipH="1">
                <a:off x="2377796" y="4684385"/>
                <a:ext cx="0" cy="180000"/>
              </a:xfrm>
              <a:prstGeom prst="line">
                <a:avLst/>
              </a:prstGeom>
              <a:noFill/>
              <a:ln w="952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45" name="Straight Connector 144"/>
              <p:cNvCxnSpPr/>
              <p:nvPr/>
            </p:nvCxnSpPr>
            <p:spPr bwMode="auto">
              <a:xfrm flipH="1">
                <a:off x="3000688" y="4693335"/>
                <a:ext cx="0" cy="180000"/>
              </a:xfrm>
              <a:prstGeom prst="line">
                <a:avLst/>
              </a:prstGeom>
              <a:noFill/>
              <a:ln w="952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grpSp>
      <p:sp>
        <p:nvSpPr>
          <p:cNvPr id="171" name="Content Placeholder 2"/>
          <p:cNvSpPr txBox="1">
            <a:spLocks/>
          </p:cNvSpPr>
          <p:nvPr/>
        </p:nvSpPr>
        <p:spPr bwMode="auto">
          <a:xfrm>
            <a:off x="4123795" y="387807"/>
            <a:ext cx="2961857" cy="475204"/>
          </a:xfrm>
          <a:prstGeom prst="rect">
            <a:avLst/>
          </a:prstGeom>
          <a:solidFill>
            <a:schemeClr val="bg1"/>
          </a:solidFill>
          <a:ln w="9525">
            <a:solidFill>
              <a:schemeClr val="tx1"/>
            </a:solidFill>
            <a:miter lim="800000"/>
            <a:headEnd/>
            <a:tailEnd/>
          </a:ln>
          <a:effectLs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SzPct val="80000"/>
              <a:buFont typeface="Arial" panose="020B0604020202020204" pitchFamily="34" charset="0"/>
              <a:buChar char="•"/>
              <a:defRPr sz="2400">
                <a:solidFill>
                  <a:srgbClr val="055685"/>
                </a:solidFill>
                <a:latin typeface="+mn-lt"/>
                <a:ea typeface="+mn-ea"/>
                <a:cs typeface="+mn-cs"/>
              </a:defRPr>
            </a:lvl1pPr>
            <a:lvl2pPr marL="742950" indent="-285750" algn="l" rtl="0" eaLnBrk="0" fontAlgn="base" hangingPunct="0">
              <a:spcBef>
                <a:spcPct val="20000"/>
              </a:spcBef>
              <a:spcAft>
                <a:spcPct val="0"/>
              </a:spcAft>
              <a:buSzPct val="80000"/>
              <a:buFont typeface="Arial" panose="020B0604020202020204" pitchFamily="34" charset="0"/>
              <a:buChar char="•"/>
              <a:defRPr sz="2000">
                <a:solidFill>
                  <a:srgbClr val="055685"/>
                </a:solidFill>
                <a:latin typeface="+mn-lt"/>
              </a:defRPr>
            </a:lvl2pPr>
            <a:lvl3pPr marL="1143000" indent="-228600" algn="l" rtl="0" eaLnBrk="0" fontAlgn="base" hangingPunct="0">
              <a:spcBef>
                <a:spcPct val="20000"/>
              </a:spcBef>
              <a:spcAft>
                <a:spcPct val="0"/>
              </a:spcAft>
              <a:buSzPct val="80000"/>
              <a:buFont typeface="Arial" panose="020B0604020202020204" pitchFamily="34" charset="0"/>
              <a:buChar char="•"/>
              <a:defRPr sz="1800">
                <a:solidFill>
                  <a:srgbClr val="055685"/>
                </a:solidFill>
                <a:latin typeface="+mn-lt"/>
              </a:defRPr>
            </a:lvl3pPr>
            <a:lvl4pPr marL="1600200" indent="-228600" algn="l" rtl="0" eaLnBrk="0" fontAlgn="base" hangingPunct="0">
              <a:spcBef>
                <a:spcPct val="20000"/>
              </a:spcBef>
              <a:spcAft>
                <a:spcPct val="0"/>
              </a:spcAft>
              <a:buSzPct val="80000"/>
              <a:buFont typeface="Arial" panose="020B0604020202020204" pitchFamily="34" charset="0"/>
              <a:buChar char="•"/>
              <a:defRPr sz="1600">
                <a:solidFill>
                  <a:srgbClr val="055685"/>
                </a:solidFill>
                <a:latin typeface="+mn-lt"/>
              </a:defRPr>
            </a:lvl4pPr>
            <a:lvl5pPr marL="2057400" indent="-228600" algn="l" rtl="0" eaLnBrk="0" fontAlgn="base" hangingPunct="0">
              <a:spcBef>
                <a:spcPct val="20000"/>
              </a:spcBef>
              <a:spcAft>
                <a:spcPct val="0"/>
              </a:spcAft>
              <a:buSzPct val="80000"/>
              <a:buFont typeface="Arial" panose="020B0604020202020204" pitchFamily="34" charset="0"/>
              <a:buChar char="•"/>
              <a:defRPr sz="1600">
                <a:solidFill>
                  <a:srgbClr val="055685"/>
                </a:solidFill>
                <a:latin typeface="+mn-lt"/>
              </a:defRPr>
            </a:lvl5pPr>
            <a:lvl6pPr marL="2514600" indent="-228600" algn="l" rtl="0" fontAlgn="base">
              <a:spcBef>
                <a:spcPct val="20000"/>
              </a:spcBef>
              <a:spcAft>
                <a:spcPct val="0"/>
              </a:spcAft>
              <a:buSzPct val="80000"/>
              <a:buBlip>
                <a:blip r:embed="rId3"/>
              </a:buBlip>
              <a:defRPr sz="2000">
                <a:solidFill>
                  <a:srgbClr val="055685"/>
                </a:solidFill>
                <a:latin typeface="+mn-lt"/>
              </a:defRPr>
            </a:lvl6pPr>
            <a:lvl7pPr marL="2971800" indent="-228600" algn="l" rtl="0" fontAlgn="base">
              <a:spcBef>
                <a:spcPct val="20000"/>
              </a:spcBef>
              <a:spcAft>
                <a:spcPct val="0"/>
              </a:spcAft>
              <a:buSzPct val="80000"/>
              <a:buBlip>
                <a:blip r:embed="rId3"/>
              </a:buBlip>
              <a:defRPr sz="2000">
                <a:solidFill>
                  <a:srgbClr val="055685"/>
                </a:solidFill>
                <a:latin typeface="+mn-lt"/>
              </a:defRPr>
            </a:lvl7pPr>
            <a:lvl8pPr marL="3429000" indent="-228600" algn="l" rtl="0" fontAlgn="base">
              <a:spcBef>
                <a:spcPct val="20000"/>
              </a:spcBef>
              <a:spcAft>
                <a:spcPct val="0"/>
              </a:spcAft>
              <a:buSzPct val="80000"/>
              <a:buBlip>
                <a:blip r:embed="rId3"/>
              </a:buBlip>
              <a:defRPr sz="2000">
                <a:solidFill>
                  <a:srgbClr val="055685"/>
                </a:solidFill>
                <a:latin typeface="+mn-lt"/>
              </a:defRPr>
            </a:lvl8pPr>
            <a:lvl9pPr marL="3886200" indent="-228600" algn="l" rtl="0" fontAlgn="base">
              <a:spcBef>
                <a:spcPct val="20000"/>
              </a:spcBef>
              <a:spcAft>
                <a:spcPct val="0"/>
              </a:spcAft>
              <a:buSzPct val="80000"/>
              <a:buBlip>
                <a:blip r:embed="rId3"/>
              </a:buBlip>
              <a:defRPr sz="2000">
                <a:solidFill>
                  <a:srgbClr val="055685"/>
                </a:solidFill>
                <a:latin typeface="+mn-lt"/>
              </a:defRPr>
            </a:lvl9pPr>
          </a:lstStyle>
          <a:p>
            <a:pPr marL="0" indent="0">
              <a:buNone/>
            </a:pPr>
            <a:r>
              <a:rPr lang="en-GB" sz="1400" kern="0" dirty="0" smtClean="0"/>
              <a:t>All UAS operators shall register themselves and register certified UAS</a:t>
            </a:r>
            <a:endParaRPr lang="en-GB" sz="1400" kern="0" baseline="30000" dirty="0" smtClean="0"/>
          </a:p>
        </p:txBody>
      </p:sp>
    </p:spTree>
    <p:extLst>
      <p:ext uri="{BB962C8B-B14F-4D97-AF65-F5344CB8AC3E}">
        <p14:creationId xmlns:p14="http://schemas.microsoft.com/office/powerpoint/2010/main" val="58575346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1"/>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24"/>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68"/>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64"/>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72"/>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67"/>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63"/>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22"/>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26"/>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65"/>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66"/>
                                        </p:tgtEl>
                                        <p:attrNameLst>
                                          <p:attrName>style.visibility</p:attrName>
                                        </p:attrNameLst>
                                      </p:cBhvr>
                                      <p:to>
                                        <p:strVal val="visible"/>
                                      </p:to>
                                    </p:set>
                                  </p:childTnLst>
                                </p:cTn>
                              </p:par>
                              <p:par>
                                <p:cTn id="39" presetID="1" presetClass="entr" presetSubtype="0" fill="hold" nodeType="withEffect">
                                  <p:stCondLst>
                                    <p:cond delay="0"/>
                                  </p:stCondLst>
                                  <p:childTnLst>
                                    <p:set>
                                      <p:cBhvr>
                                        <p:cTn id="40" dur="1" fill="hold">
                                          <p:stCondLst>
                                            <p:cond delay="0"/>
                                          </p:stCondLst>
                                        </p:cTn>
                                        <p:tgtEl>
                                          <p:spTgt spid="24"/>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grpId="0" nodeType="clickEffect">
                                  <p:stCondLst>
                                    <p:cond delay="0"/>
                                  </p:stCondLst>
                                  <p:childTnLst>
                                    <p:set>
                                      <p:cBhvr>
                                        <p:cTn id="44" dur="1" fill="hold">
                                          <p:stCondLst>
                                            <p:cond delay="0"/>
                                          </p:stCondLst>
                                        </p:cTn>
                                        <p:tgtEl>
                                          <p:spTgt spid="7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 grpId="0"/>
      <p:bldP spid="64" grpId="0" animBg="1"/>
      <p:bldP spid="65" grpId="0"/>
      <p:bldP spid="66" grpId="0"/>
      <p:bldP spid="67" grpId="0" animBg="1"/>
      <p:bldP spid="68" grpId="0"/>
      <p:bldP spid="71" grpId="0" animBg="1"/>
      <p:bldP spid="72" grpId="0" animBg="1"/>
      <p:bldP spid="122" grpId="0" animBg="1"/>
      <p:bldP spid="171"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6"/>
          </p:nvPr>
        </p:nvSpPr>
        <p:spPr/>
        <p:txBody>
          <a:bodyPr/>
          <a:lstStyle/>
          <a:p>
            <a:r>
              <a:rPr lang="en-GB" dirty="0" smtClean="0"/>
              <a:t>Agenda</a:t>
            </a:r>
            <a:endParaRPr lang="en-GB" dirty="0"/>
          </a:p>
        </p:txBody>
      </p:sp>
      <p:sp>
        <p:nvSpPr>
          <p:cNvPr id="7" name="Content Placeholder 2"/>
          <p:cNvSpPr txBox="1">
            <a:spLocks/>
          </p:cNvSpPr>
          <p:nvPr/>
        </p:nvSpPr>
        <p:spPr>
          <a:xfrm>
            <a:off x="384343" y="1200816"/>
            <a:ext cx="8687621" cy="3471494"/>
          </a:xfrm>
          <a:prstGeom prst="rect">
            <a:avLst/>
          </a:prstGeom>
        </p:spPr>
        <p:txBody>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342900" lvl="5" indent="-342900">
              <a:buBlip>
                <a:blip r:embed="rId2"/>
              </a:buBlip>
            </a:pPr>
            <a:r>
              <a:rPr lang="en-GB" sz="2400" dirty="0" smtClean="0"/>
              <a:t>Definitions </a:t>
            </a:r>
            <a:r>
              <a:rPr lang="en-GB" sz="2400" smtClean="0"/>
              <a:t>and introduction</a:t>
            </a:r>
            <a:endParaRPr lang="en-GB" sz="2400" dirty="0" smtClean="0"/>
          </a:p>
          <a:p>
            <a:pPr marL="342900" lvl="5" indent="-342900">
              <a:buBlip>
                <a:blip r:embed="rId2"/>
              </a:buBlip>
            </a:pPr>
            <a:r>
              <a:rPr lang="en-GB" sz="2400" dirty="0" smtClean="0"/>
              <a:t>The open category</a:t>
            </a:r>
          </a:p>
          <a:p>
            <a:pPr marL="342900" lvl="5" indent="-342900">
              <a:buBlip>
                <a:blip r:embed="rId2"/>
              </a:buBlip>
            </a:pPr>
            <a:r>
              <a:rPr lang="en-GB" sz="2400" dirty="0" smtClean="0"/>
              <a:t>The specific category</a:t>
            </a:r>
          </a:p>
          <a:p>
            <a:pPr marL="342900" lvl="5" indent="-342900">
              <a:buBlip>
                <a:blip r:embed="rId2"/>
              </a:buBlip>
            </a:pPr>
            <a:r>
              <a:rPr lang="en-GB" sz="2400" dirty="0" smtClean="0"/>
              <a:t>The U-space</a:t>
            </a:r>
          </a:p>
          <a:p>
            <a:pPr marL="342900" lvl="5" indent="-342900">
              <a:buBlip>
                <a:blip r:embed="rId2"/>
              </a:buBlip>
            </a:pPr>
            <a:r>
              <a:rPr lang="en-GB" sz="2400" dirty="0" smtClean="0"/>
              <a:t>The certified category</a:t>
            </a:r>
          </a:p>
        </p:txBody>
      </p:sp>
    </p:spTree>
    <p:extLst>
      <p:ext uri="{BB962C8B-B14F-4D97-AF65-F5344CB8AC3E}">
        <p14:creationId xmlns:p14="http://schemas.microsoft.com/office/powerpoint/2010/main" val="98509925"/>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quarter" idx="16"/>
          </p:nvPr>
        </p:nvSpPr>
        <p:spPr/>
        <p:txBody>
          <a:bodyPr/>
          <a:lstStyle/>
          <a:p>
            <a:r>
              <a:rPr lang="en-GB" dirty="0"/>
              <a:t>T</a:t>
            </a:r>
            <a:r>
              <a:rPr lang="en-GB" dirty="0" smtClean="0"/>
              <a:t>imeline</a:t>
            </a:r>
            <a:endParaRPr lang="en-GB" dirty="0"/>
          </a:p>
        </p:txBody>
      </p:sp>
      <p:sp>
        <p:nvSpPr>
          <p:cNvPr id="59" name="Content Placeholder 2"/>
          <p:cNvSpPr txBox="1">
            <a:spLocks/>
          </p:cNvSpPr>
          <p:nvPr/>
        </p:nvSpPr>
        <p:spPr bwMode="gray">
          <a:xfrm>
            <a:off x="2121869" y="1780230"/>
            <a:ext cx="3828967" cy="489637"/>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68580" tIns="34290" rIns="68580" bIns="34290" numCol="1" anchor="t" anchorCtr="0" compatLnSpc="1">
            <a:prstTxWarp prst="textNoShape">
              <a:avLst/>
            </a:prstTxWarp>
          </a:bodyPr>
          <a:lstStyle>
            <a:defPPr>
              <a:defRPr lang="en-GB"/>
            </a:defPPr>
            <a:lvl1pPr marL="0" indent="0" algn="ctr" eaLnBrk="0" hangingPunct="0">
              <a:buSzPct val="80000"/>
              <a:buFont typeface="Arial" panose="020B0604020202020204" pitchFamily="34" charset="0"/>
              <a:buNone/>
              <a:defRPr sz="1800" kern="0">
                <a:latin typeface="+mn-lt"/>
              </a:defRPr>
            </a:lvl1pPr>
            <a:lvl2pPr marL="742950" indent="-285750" eaLnBrk="0" hangingPunct="0">
              <a:buSzPct val="80000"/>
              <a:buFont typeface="Arial" panose="020B0604020202020204" pitchFamily="34" charset="0"/>
              <a:defRPr sz="2000">
                <a:latin typeface="+mn-lt"/>
              </a:defRPr>
            </a:lvl2pPr>
            <a:lvl3pPr marL="1143000" indent="-228600" eaLnBrk="0" hangingPunct="0">
              <a:buSzPct val="80000"/>
              <a:buFont typeface="Arial" panose="020B0604020202020204" pitchFamily="34" charset="0"/>
              <a:defRPr sz="1800">
                <a:latin typeface="+mn-lt"/>
              </a:defRPr>
            </a:lvl3pPr>
            <a:lvl4pPr marL="1600200" indent="-228600" eaLnBrk="0" hangingPunct="0">
              <a:buSzPct val="80000"/>
              <a:buFont typeface="Arial" panose="020B0604020202020204" pitchFamily="34" charset="0"/>
              <a:defRPr sz="1600">
                <a:latin typeface="+mn-lt"/>
              </a:defRPr>
            </a:lvl4pPr>
            <a:lvl5pPr marL="2057400" indent="-228600" eaLnBrk="0" hangingPunct="0">
              <a:buSzPct val="80000"/>
              <a:buFont typeface="Arial" panose="020B0604020202020204" pitchFamily="34" charset="0"/>
              <a:defRPr sz="1600">
                <a:latin typeface="+mn-lt"/>
              </a:defRPr>
            </a:lvl5pPr>
            <a:lvl6pPr marL="2514600" indent="-228600" fontAlgn="base">
              <a:spcBef>
                <a:spcPct val="20000"/>
              </a:spcBef>
              <a:spcAft>
                <a:spcPct val="0"/>
              </a:spcAft>
              <a:buSzPct val="80000"/>
              <a:buBlip>
                <a:blip r:embed="rId3"/>
              </a:buBlip>
              <a:defRPr sz="2000">
                <a:latin typeface="+mn-lt"/>
              </a:defRPr>
            </a:lvl6pPr>
            <a:lvl7pPr marL="2971800" indent="-228600" fontAlgn="base">
              <a:spcBef>
                <a:spcPct val="20000"/>
              </a:spcBef>
              <a:spcAft>
                <a:spcPct val="0"/>
              </a:spcAft>
              <a:buSzPct val="80000"/>
              <a:buBlip>
                <a:blip r:embed="rId3"/>
              </a:buBlip>
              <a:defRPr sz="2000">
                <a:latin typeface="+mn-lt"/>
              </a:defRPr>
            </a:lvl7pPr>
            <a:lvl8pPr marL="3429000" indent="-228600" fontAlgn="base">
              <a:spcBef>
                <a:spcPct val="20000"/>
              </a:spcBef>
              <a:spcAft>
                <a:spcPct val="0"/>
              </a:spcAft>
              <a:buSzPct val="80000"/>
              <a:buBlip>
                <a:blip r:embed="rId3"/>
              </a:buBlip>
              <a:defRPr sz="2000">
                <a:latin typeface="+mn-lt"/>
              </a:defRPr>
            </a:lvl8pPr>
            <a:lvl9pPr marL="3886200" indent="-228600" fontAlgn="base">
              <a:spcBef>
                <a:spcPct val="20000"/>
              </a:spcBef>
              <a:spcAft>
                <a:spcPct val="0"/>
              </a:spcAft>
              <a:buSzPct val="80000"/>
              <a:buBlip>
                <a:blip r:embed="rId3"/>
              </a:buBlip>
              <a:defRPr sz="2000">
                <a:latin typeface="+mn-lt"/>
              </a:defRPr>
            </a:lvl9pPr>
          </a:lstStyle>
          <a:p>
            <a:pPr algn="l" fontAlgn="base">
              <a:spcBef>
                <a:spcPct val="20000"/>
              </a:spcBef>
              <a:spcAft>
                <a:spcPct val="0"/>
              </a:spcAft>
            </a:pPr>
            <a:r>
              <a:rPr lang="en-GB" sz="1350" dirty="0">
                <a:solidFill>
                  <a:srgbClr val="055685"/>
                </a:solidFill>
              </a:rPr>
              <a:t>UAS without CE marking, purchased before this date, can still be operated in subcategory A1 and A3</a:t>
            </a:r>
          </a:p>
        </p:txBody>
      </p:sp>
      <p:sp>
        <p:nvSpPr>
          <p:cNvPr id="61" name="Content Placeholder 2"/>
          <p:cNvSpPr txBox="1">
            <a:spLocks/>
          </p:cNvSpPr>
          <p:nvPr/>
        </p:nvSpPr>
        <p:spPr bwMode="gray">
          <a:xfrm>
            <a:off x="4457578" y="4192919"/>
            <a:ext cx="2986517" cy="573211"/>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68580" tIns="34290" rIns="68580" bIns="34290" numCol="1" anchor="t" anchorCtr="0" compatLnSpc="1">
            <a:prstTxWarp prst="textNoShape">
              <a:avLst/>
            </a:prstTxWarp>
          </a:bodyPr>
          <a:lstStyle>
            <a:defPPr>
              <a:defRPr lang="en-GB"/>
            </a:defPPr>
            <a:lvl1pPr marL="0" indent="0" algn="ctr" eaLnBrk="0" hangingPunct="0">
              <a:buSzPct val="80000"/>
              <a:buFont typeface="Arial" panose="020B0604020202020204" pitchFamily="34" charset="0"/>
              <a:buNone/>
              <a:defRPr sz="1800" kern="0">
                <a:latin typeface="+mn-lt"/>
              </a:defRPr>
            </a:lvl1pPr>
            <a:lvl2pPr marL="742950" indent="-285750" eaLnBrk="0" hangingPunct="0">
              <a:buSzPct val="80000"/>
              <a:buFont typeface="Arial" panose="020B0604020202020204" pitchFamily="34" charset="0"/>
              <a:defRPr sz="2000">
                <a:latin typeface="+mn-lt"/>
              </a:defRPr>
            </a:lvl2pPr>
            <a:lvl3pPr marL="1143000" indent="-228600" eaLnBrk="0" hangingPunct="0">
              <a:buSzPct val="80000"/>
              <a:buFont typeface="Arial" panose="020B0604020202020204" pitchFamily="34" charset="0"/>
              <a:defRPr sz="1800">
                <a:latin typeface="+mn-lt"/>
              </a:defRPr>
            </a:lvl3pPr>
            <a:lvl4pPr marL="1600200" indent="-228600" eaLnBrk="0" hangingPunct="0">
              <a:buSzPct val="80000"/>
              <a:buFont typeface="Arial" panose="020B0604020202020204" pitchFamily="34" charset="0"/>
              <a:defRPr sz="1600">
                <a:latin typeface="+mn-lt"/>
              </a:defRPr>
            </a:lvl4pPr>
            <a:lvl5pPr marL="2057400" indent="-228600" eaLnBrk="0" hangingPunct="0">
              <a:buSzPct val="80000"/>
              <a:buFont typeface="Arial" panose="020B0604020202020204" pitchFamily="34" charset="0"/>
              <a:defRPr sz="1600">
                <a:latin typeface="+mn-lt"/>
              </a:defRPr>
            </a:lvl5pPr>
            <a:lvl6pPr marL="2514600" indent="-228600" fontAlgn="base">
              <a:spcBef>
                <a:spcPct val="20000"/>
              </a:spcBef>
              <a:spcAft>
                <a:spcPct val="0"/>
              </a:spcAft>
              <a:buSzPct val="80000"/>
              <a:buBlip>
                <a:blip r:embed="rId3"/>
              </a:buBlip>
              <a:defRPr sz="2000">
                <a:latin typeface="+mn-lt"/>
              </a:defRPr>
            </a:lvl6pPr>
            <a:lvl7pPr marL="2971800" indent="-228600" fontAlgn="base">
              <a:spcBef>
                <a:spcPct val="20000"/>
              </a:spcBef>
              <a:spcAft>
                <a:spcPct val="0"/>
              </a:spcAft>
              <a:buSzPct val="80000"/>
              <a:buBlip>
                <a:blip r:embed="rId3"/>
              </a:buBlip>
              <a:defRPr sz="2000">
                <a:latin typeface="+mn-lt"/>
              </a:defRPr>
            </a:lvl7pPr>
            <a:lvl8pPr marL="3429000" indent="-228600" fontAlgn="base">
              <a:spcBef>
                <a:spcPct val="20000"/>
              </a:spcBef>
              <a:spcAft>
                <a:spcPct val="0"/>
              </a:spcAft>
              <a:buSzPct val="80000"/>
              <a:buBlip>
                <a:blip r:embed="rId3"/>
              </a:buBlip>
              <a:defRPr sz="2000">
                <a:latin typeface="+mn-lt"/>
              </a:defRPr>
            </a:lvl8pPr>
            <a:lvl9pPr marL="3886200" indent="-228600" fontAlgn="base">
              <a:spcBef>
                <a:spcPct val="20000"/>
              </a:spcBef>
              <a:spcAft>
                <a:spcPct val="0"/>
              </a:spcAft>
              <a:buSzPct val="80000"/>
              <a:buBlip>
                <a:blip r:embed="rId3"/>
              </a:buBlip>
              <a:defRPr sz="2000">
                <a:latin typeface="+mn-lt"/>
              </a:defRPr>
            </a:lvl9pPr>
          </a:lstStyle>
          <a:p>
            <a:pPr algn="l" fontAlgn="base">
              <a:spcBef>
                <a:spcPct val="20000"/>
              </a:spcBef>
              <a:spcAft>
                <a:spcPct val="0"/>
              </a:spcAft>
            </a:pPr>
            <a:r>
              <a:rPr lang="en-GB" sz="1350" dirty="0">
                <a:solidFill>
                  <a:srgbClr val="055685"/>
                </a:solidFill>
              </a:rPr>
              <a:t>All model clubs and associations should receive an authorisation by the NAA</a:t>
            </a:r>
          </a:p>
        </p:txBody>
      </p:sp>
      <p:sp>
        <p:nvSpPr>
          <p:cNvPr id="62" name="Content Placeholder 2"/>
          <p:cNvSpPr txBox="1">
            <a:spLocks/>
          </p:cNvSpPr>
          <p:nvPr/>
        </p:nvSpPr>
        <p:spPr bwMode="gray">
          <a:xfrm>
            <a:off x="5551587" y="1001788"/>
            <a:ext cx="3111969" cy="526818"/>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68580" tIns="34290" rIns="68580" bIns="34290" numCol="1" anchor="t" anchorCtr="0" compatLnSpc="1">
            <a:prstTxWarp prst="textNoShape">
              <a:avLst/>
            </a:prstTxWarp>
          </a:bodyPr>
          <a:lstStyle>
            <a:defPPr>
              <a:defRPr lang="en-GB"/>
            </a:defPPr>
            <a:lvl1pPr marL="0" indent="0" algn="ctr" eaLnBrk="0" hangingPunct="0">
              <a:buSzPct val="80000"/>
              <a:buFont typeface="Arial" panose="020B0604020202020204" pitchFamily="34" charset="0"/>
              <a:buNone/>
              <a:defRPr sz="1800" kern="0">
                <a:latin typeface="+mn-lt"/>
              </a:defRPr>
            </a:lvl1pPr>
            <a:lvl2pPr marL="742950" indent="-285750" eaLnBrk="0" hangingPunct="0">
              <a:buSzPct val="80000"/>
              <a:buFont typeface="Arial" panose="020B0604020202020204" pitchFamily="34" charset="0"/>
              <a:defRPr sz="2000">
                <a:latin typeface="+mn-lt"/>
              </a:defRPr>
            </a:lvl2pPr>
            <a:lvl3pPr marL="1143000" indent="-228600" eaLnBrk="0" hangingPunct="0">
              <a:buSzPct val="80000"/>
              <a:buFont typeface="Arial" panose="020B0604020202020204" pitchFamily="34" charset="0"/>
              <a:defRPr sz="1800">
                <a:latin typeface="+mn-lt"/>
              </a:defRPr>
            </a:lvl3pPr>
            <a:lvl4pPr marL="1600200" indent="-228600" eaLnBrk="0" hangingPunct="0">
              <a:buSzPct val="80000"/>
              <a:buFont typeface="Arial" panose="020B0604020202020204" pitchFamily="34" charset="0"/>
              <a:defRPr sz="1600">
                <a:latin typeface="+mn-lt"/>
              </a:defRPr>
            </a:lvl4pPr>
            <a:lvl5pPr marL="2057400" indent="-228600" eaLnBrk="0" hangingPunct="0">
              <a:buSzPct val="80000"/>
              <a:buFont typeface="Arial" panose="020B0604020202020204" pitchFamily="34" charset="0"/>
              <a:defRPr sz="1600">
                <a:latin typeface="+mn-lt"/>
              </a:defRPr>
            </a:lvl5pPr>
            <a:lvl6pPr marL="2514600" indent="-228600" fontAlgn="base">
              <a:spcBef>
                <a:spcPct val="20000"/>
              </a:spcBef>
              <a:spcAft>
                <a:spcPct val="0"/>
              </a:spcAft>
              <a:buSzPct val="80000"/>
              <a:buBlip>
                <a:blip r:embed="rId3"/>
              </a:buBlip>
              <a:defRPr sz="2000">
                <a:latin typeface="+mn-lt"/>
              </a:defRPr>
            </a:lvl6pPr>
            <a:lvl7pPr marL="2971800" indent="-228600" fontAlgn="base">
              <a:spcBef>
                <a:spcPct val="20000"/>
              </a:spcBef>
              <a:spcAft>
                <a:spcPct val="0"/>
              </a:spcAft>
              <a:buSzPct val="80000"/>
              <a:buBlip>
                <a:blip r:embed="rId3"/>
              </a:buBlip>
              <a:defRPr sz="2000">
                <a:latin typeface="+mn-lt"/>
              </a:defRPr>
            </a:lvl7pPr>
            <a:lvl8pPr marL="3429000" indent="-228600" fontAlgn="base">
              <a:spcBef>
                <a:spcPct val="20000"/>
              </a:spcBef>
              <a:spcAft>
                <a:spcPct val="0"/>
              </a:spcAft>
              <a:buSzPct val="80000"/>
              <a:buBlip>
                <a:blip r:embed="rId3"/>
              </a:buBlip>
              <a:defRPr sz="2000">
                <a:latin typeface="+mn-lt"/>
              </a:defRPr>
            </a:lvl8pPr>
            <a:lvl9pPr marL="3886200" indent="-228600" fontAlgn="base">
              <a:spcBef>
                <a:spcPct val="20000"/>
              </a:spcBef>
              <a:spcAft>
                <a:spcPct val="0"/>
              </a:spcAft>
              <a:buSzPct val="80000"/>
              <a:buBlip>
                <a:blip r:embed="rId3"/>
              </a:buBlip>
              <a:defRPr sz="2000">
                <a:latin typeface="+mn-lt"/>
              </a:defRPr>
            </a:lvl9pPr>
          </a:lstStyle>
          <a:p>
            <a:pPr algn="l" fontAlgn="base">
              <a:spcBef>
                <a:spcPct val="20000"/>
              </a:spcBef>
              <a:spcAft>
                <a:spcPct val="0"/>
              </a:spcAft>
            </a:pPr>
            <a:r>
              <a:rPr lang="en-GB" sz="1350" dirty="0">
                <a:solidFill>
                  <a:srgbClr val="055685"/>
                </a:solidFill>
              </a:rPr>
              <a:t>All UAS to be operated in open category are put on the market with the CE mark </a:t>
            </a:r>
          </a:p>
        </p:txBody>
      </p:sp>
      <p:cxnSp>
        <p:nvCxnSpPr>
          <p:cNvPr id="63" name="Straight Arrow Connector 62"/>
          <p:cNvCxnSpPr/>
          <p:nvPr/>
        </p:nvCxnSpPr>
        <p:spPr bwMode="auto">
          <a:xfrm>
            <a:off x="6819439" y="1595371"/>
            <a:ext cx="310212" cy="874880"/>
          </a:xfrm>
          <a:prstGeom prst="straightConnector1">
            <a:avLst/>
          </a:prstGeom>
          <a:noFill/>
          <a:ln w="28575" cap="flat" cmpd="sng" algn="ctr">
            <a:solidFill>
              <a:schemeClr val="tx1"/>
            </a:solidFill>
            <a:prstDash val="solid"/>
            <a:round/>
            <a:headEnd type="non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4" name="Straight Arrow Connector 63"/>
          <p:cNvCxnSpPr>
            <a:endCxn id="72" idx="1"/>
          </p:cNvCxnSpPr>
          <p:nvPr/>
        </p:nvCxnSpPr>
        <p:spPr bwMode="auto">
          <a:xfrm>
            <a:off x="4457578" y="2318407"/>
            <a:ext cx="1723895" cy="431468"/>
          </a:xfrm>
          <a:prstGeom prst="straightConnector1">
            <a:avLst/>
          </a:prstGeom>
          <a:noFill/>
          <a:ln w="28575" cap="flat" cmpd="sng" algn="ctr">
            <a:solidFill>
              <a:schemeClr val="tx1"/>
            </a:solidFill>
            <a:prstDash val="solid"/>
            <a:round/>
            <a:headEnd type="non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5" name="Straight Arrow Connector 64"/>
          <p:cNvCxnSpPr/>
          <p:nvPr/>
        </p:nvCxnSpPr>
        <p:spPr bwMode="auto">
          <a:xfrm flipV="1">
            <a:off x="6363786" y="3466320"/>
            <a:ext cx="625705" cy="616240"/>
          </a:xfrm>
          <a:prstGeom prst="straightConnector1">
            <a:avLst/>
          </a:prstGeom>
          <a:noFill/>
          <a:ln w="28575" cap="flat" cmpd="sng" algn="ctr">
            <a:solidFill>
              <a:schemeClr val="tx1"/>
            </a:solidFill>
            <a:prstDash val="solid"/>
            <a:round/>
            <a:headEnd type="non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nvGrpSpPr>
          <p:cNvPr id="66" name="Group 65"/>
          <p:cNvGrpSpPr/>
          <p:nvPr/>
        </p:nvGrpSpPr>
        <p:grpSpPr>
          <a:xfrm>
            <a:off x="788230" y="2368484"/>
            <a:ext cx="7668262" cy="1034634"/>
            <a:chOff x="648154" y="1182316"/>
            <a:chExt cx="7668262" cy="1034634"/>
          </a:xfrm>
        </p:grpSpPr>
        <p:cxnSp>
          <p:nvCxnSpPr>
            <p:cNvPr id="67" name="Straight Connector 66"/>
            <p:cNvCxnSpPr/>
            <p:nvPr/>
          </p:nvCxnSpPr>
          <p:spPr bwMode="auto">
            <a:xfrm flipH="1">
              <a:off x="1412815" y="1698042"/>
              <a:ext cx="0" cy="270000"/>
            </a:xfrm>
            <a:prstGeom prst="line">
              <a:avLst/>
            </a:prstGeom>
            <a:noFill/>
            <a:ln w="952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8" name="Straight Connector 67"/>
            <p:cNvCxnSpPr/>
            <p:nvPr/>
          </p:nvCxnSpPr>
          <p:spPr bwMode="auto">
            <a:xfrm flipH="1">
              <a:off x="3301246" y="1677213"/>
              <a:ext cx="0" cy="270000"/>
            </a:xfrm>
            <a:prstGeom prst="line">
              <a:avLst/>
            </a:prstGeom>
            <a:noFill/>
            <a:ln w="952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9" name="Straight Connector 68"/>
            <p:cNvCxnSpPr/>
            <p:nvPr/>
          </p:nvCxnSpPr>
          <p:spPr bwMode="auto">
            <a:xfrm flipH="1">
              <a:off x="7048230" y="1698042"/>
              <a:ext cx="0" cy="270000"/>
            </a:xfrm>
            <a:prstGeom prst="line">
              <a:avLst/>
            </a:prstGeom>
            <a:noFill/>
            <a:ln w="952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70" name="Content Placeholder 2"/>
            <p:cNvSpPr txBox="1">
              <a:spLocks/>
            </p:cNvSpPr>
            <p:nvPr/>
          </p:nvSpPr>
          <p:spPr bwMode="auto">
            <a:xfrm>
              <a:off x="812678" y="1267272"/>
              <a:ext cx="1253619" cy="5250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68580" tIns="34290" rIns="68580" bIns="34290" numCol="1" anchor="t" anchorCtr="0" compatLnSpc="1">
              <a:prstTxWarp prst="textNoShape">
                <a:avLst/>
              </a:prstTxWarp>
            </a:bodyPr>
            <a:lstStyle>
              <a:lvl1pPr marL="342900" indent="-342900" algn="l" rtl="0" eaLnBrk="0" fontAlgn="base" hangingPunct="0">
                <a:spcBef>
                  <a:spcPct val="20000"/>
                </a:spcBef>
                <a:spcAft>
                  <a:spcPct val="0"/>
                </a:spcAft>
                <a:buSzPct val="80000"/>
                <a:buFont typeface="Arial" panose="020B0604020202020204" pitchFamily="34" charset="0"/>
                <a:buChar char="•"/>
                <a:defRPr sz="2400">
                  <a:solidFill>
                    <a:srgbClr val="055685"/>
                  </a:solidFill>
                  <a:latin typeface="+mn-lt"/>
                  <a:ea typeface="+mn-ea"/>
                  <a:cs typeface="+mn-cs"/>
                </a:defRPr>
              </a:lvl1pPr>
              <a:lvl2pPr marL="742950" indent="-285750" algn="l" rtl="0" eaLnBrk="0" fontAlgn="base" hangingPunct="0">
                <a:spcBef>
                  <a:spcPct val="20000"/>
                </a:spcBef>
                <a:spcAft>
                  <a:spcPct val="0"/>
                </a:spcAft>
                <a:buSzPct val="80000"/>
                <a:buFont typeface="Arial" panose="020B0604020202020204" pitchFamily="34" charset="0"/>
                <a:buChar char="•"/>
                <a:defRPr sz="2000">
                  <a:solidFill>
                    <a:srgbClr val="055685"/>
                  </a:solidFill>
                  <a:latin typeface="+mn-lt"/>
                </a:defRPr>
              </a:lvl2pPr>
              <a:lvl3pPr marL="1143000" indent="-228600" algn="l" rtl="0" eaLnBrk="0" fontAlgn="base" hangingPunct="0">
                <a:spcBef>
                  <a:spcPct val="20000"/>
                </a:spcBef>
                <a:spcAft>
                  <a:spcPct val="0"/>
                </a:spcAft>
                <a:buSzPct val="80000"/>
                <a:buFont typeface="Arial" panose="020B0604020202020204" pitchFamily="34" charset="0"/>
                <a:buChar char="•"/>
                <a:defRPr sz="1800">
                  <a:solidFill>
                    <a:srgbClr val="055685"/>
                  </a:solidFill>
                  <a:latin typeface="+mn-lt"/>
                </a:defRPr>
              </a:lvl3pPr>
              <a:lvl4pPr marL="1600200" indent="-228600" algn="l" rtl="0" eaLnBrk="0" fontAlgn="base" hangingPunct="0">
                <a:spcBef>
                  <a:spcPct val="20000"/>
                </a:spcBef>
                <a:spcAft>
                  <a:spcPct val="0"/>
                </a:spcAft>
                <a:buSzPct val="80000"/>
                <a:buFont typeface="Arial" panose="020B0604020202020204" pitchFamily="34" charset="0"/>
                <a:buChar char="•"/>
                <a:defRPr sz="1600">
                  <a:solidFill>
                    <a:srgbClr val="055685"/>
                  </a:solidFill>
                  <a:latin typeface="+mn-lt"/>
                </a:defRPr>
              </a:lvl4pPr>
              <a:lvl5pPr marL="2057400" indent="-228600" algn="l" rtl="0" eaLnBrk="0" fontAlgn="base" hangingPunct="0">
                <a:spcBef>
                  <a:spcPct val="20000"/>
                </a:spcBef>
                <a:spcAft>
                  <a:spcPct val="0"/>
                </a:spcAft>
                <a:buSzPct val="80000"/>
                <a:buFont typeface="Arial" panose="020B0604020202020204" pitchFamily="34" charset="0"/>
                <a:buChar char="•"/>
                <a:defRPr sz="1600">
                  <a:solidFill>
                    <a:srgbClr val="055685"/>
                  </a:solidFill>
                  <a:latin typeface="+mn-lt"/>
                </a:defRPr>
              </a:lvl5pPr>
              <a:lvl6pPr marL="2514600" indent="-228600" algn="l" rtl="0" fontAlgn="base">
                <a:spcBef>
                  <a:spcPct val="20000"/>
                </a:spcBef>
                <a:spcAft>
                  <a:spcPct val="0"/>
                </a:spcAft>
                <a:buSzPct val="80000"/>
                <a:buBlip>
                  <a:blip r:embed="rId3"/>
                </a:buBlip>
                <a:defRPr sz="2000">
                  <a:solidFill>
                    <a:srgbClr val="055685"/>
                  </a:solidFill>
                  <a:latin typeface="+mn-lt"/>
                </a:defRPr>
              </a:lvl6pPr>
              <a:lvl7pPr marL="2971800" indent="-228600" algn="l" rtl="0" fontAlgn="base">
                <a:spcBef>
                  <a:spcPct val="20000"/>
                </a:spcBef>
                <a:spcAft>
                  <a:spcPct val="0"/>
                </a:spcAft>
                <a:buSzPct val="80000"/>
                <a:buBlip>
                  <a:blip r:embed="rId3"/>
                </a:buBlip>
                <a:defRPr sz="2000">
                  <a:solidFill>
                    <a:srgbClr val="055685"/>
                  </a:solidFill>
                  <a:latin typeface="+mn-lt"/>
                </a:defRPr>
              </a:lvl7pPr>
              <a:lvl8pPr marL="3429000" indent="-228600" algn="l" rtl="0" fontAlgn="base">
                <a:spcBef>
                  <a:spcPct val="20000"/>
                </a:spcBef>
                <a:spcAft>
                  <a:spcPct val="0"/>
                </a:spcAft>
                <a:buSzPct val="80000"/>
                <a:buBlip>
                  <a:blip r:embed="rId3"/>
                </a:buBlip>
                <a:defRPr sz="2000">
                  <a:solidFill>
                    <a:srgbClr val="055685"/>
                  </a:solidFill>
                  <a:latin typeface="+mn-lt"/>
                </a:defRPr>
              </a:lvl8pPr>
              <a:lvl9pPr marL="3886200" indent="-228600" algn="l" rtl="0" fontAlgn="base">
                <a:spcBef>
                  <a:spcPct val="20000"/>
                </a:spcBef>
                <a:spcAft>
                  <a:spcPct val="0"/>
                </a:spcAft>
                <a:buSzPct val="80000"/>
                <a:buBlip>
                  <a:blip r:embed="rId3"/>
                </a:buBlip>
                <a:defRPr sz="2000">
                  <a:solidFill>
                    <a:srgbClr val="055685"/>
                  </a:solidFill>
                  <a:latin typeface="+mn-lt"/>
                </a:defRPr>
              </a:lvl9pPr>
            </a:lstStyle>
            <a:p>
              <a:pPr marL="0" indent="0" algn="ctr">
                <a:buNone/>
              </a:pPr>
              <a:r>
                <a:rPr lang="en-GB" sz="1350" kern="0" dirty="0"/>
                <a:t>Entry into </a:t>
              </a:r>
              <a:r>
                <a:rPr lang="en-GB" sz="1350" kern="0" dirty="0" smtClean="0"/>
                <a:t>force (1</a:t>
              </a:r>
              <a:r>
                <a:rPr lang="en-GB" sz="1350" kern="0" baseline="30000" dirty="0" smtClean="0"/>
                <a:t>st</a:t>
              </a:r>
              <a:r>
                <a:rPr lang="en-GB" sz="1350" kern="0" dirty="0" smtClean="0"/>
                <a:t> July 2019)</a:t>
              </a:r>
              <a:endParaRPr lang="en-GB" sz="1350" kern="0" dirty="0"/>
            </a:p>
          </p:txBody>
        </p:sp>
        <p:sp>
          <p:nvSpPr>
            <p:cNvPr id="71" name="Content Placeholder 2"/>
            <p:cNvSpPr txBox="1">
              <a:spLocks/>
            </p:cNvSpPr>
            <p:nvPr/>
          </p:nvSpPr>
          <p:spPr bwMode="auto">
            <a:xfrm>
              <a:off x="2817408" y="1212474"/>
              <a:ext cx="1171173" cy="6944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68580" tIns="34290" rIns="68580" bIns="34290" numCol="1" anchor="t" anchorCtr="0" compatLnSpc="1">
              <a:prstTxWarp prst="textNoShape">
                <a:avLst/>
              </a:prstTxWarp>
            </a:bodyPr>
            <a:lstStyle>
              <a:lvl1pPr marL="342900" indent="-342900" algn="l" rtl="0" eaLnBrk="0" fontAlgn="base" hangingPunct="0">
                <a:spcBef>
                  <a:spcPct val="20000"/>
                </a:spcBef>
                <a:spcAft>
                  <a:spcPct val="0"/>
                </a:spcAft>
                <a:buSzPct val="80000"/>
                <a:buFont typeface="Arial" panose="020B0604020202020204" pitchFamily="34" charset="0"/>
                <a:buChar char="•"/>
                <a:defRPr sz="2400">
                  <a:solidFill>
                    <a:srgbClr val="055685"/>
                  </a:solidFill>
                  <a:latin typeface="+mn-lt"/>
                  <a:ea typeface="+mn-ea"/>
                  <a:cs typeface="+mn-cs"/>
                </a:defRPr>
              </a:lvl1pPr>
              <a:lvl2pPr marL="742950" indent="-285750" algn="l" rtl="0" eaLnBrk="0" fontAlgn="base" hangingPunct="0">
                <a:spcBef>
                  <a:spcPct val="20000"/>
                </a:spcBef>
                <a:spcAft>
                  <a:spcPct val="0"/>
                </a:spcAft>
                <a:buSzPct val="80000"/>
                <a:buFont typeface="Arial" panose="020B0604020202020204" pitchFamily="34" charset="0"/>
                <a:buChar char="•"/>
                <a:defRPr sz="2000">
                  <a:solidFill>
                    <a:srgbClr val="055685"/>
                  </a:solidFill>
                  <a:latin typeface="+mn-lt"/>
                </a:defRPr>
              </a:lvl2pPr>
              <a:lvl3pPr marL="1143000" indent="-228600" algn="l" rtl="0" eaLnBrk="0" fontAlgn="base" hangingPunct="0">
                <a:spcBef>
                  <a:spcPct val="20000"/>
                </a:spcBef>
                <a:spcAft>
                  <a:spcPct val="0"/>
                </a:spcAft>
                <a:buSzPct val="80000"/>
                <a:buFont typeface="Arial" panose="020B0604020202020204" pitchFamily="34" charset="0"/>
                <a:buChar char="•"/>
                <a:defRPr sz="1800">
                  <a:solidFill>
                    <a:srgbClr val="055685"/>
                  </a:solidFill>
                  <a:latin typeface="+mn-lt"/>
                </a:defRPr>
              </a:lvl3pPr>
              <a:lvl4pPr marL="1600200" indent="-228600" algn="l" rtl="0" eaLnBrk="0" fontAlgn="base" hangingPunct="0">
                <a:spcBef>
                  <a:spcPct val="20000"/>
                </a:spcBef>
                <a:spcAft>
                  <a:spcPct val="0"/>
                </a:spcAft>
                <a:buSzPct val="80000"/>
                <a:buFont typeface="Arial" panose="020B0604020202020204" pitchFamily="34" charset="0"/>
                <a:buChar char="•"/>
                <a:defRPr sz="1600">
                  <a:solidFill>
                    <a:srgbClr val="055685"/>
                  </a:solidFill>
                  <a:latin typeface="+mn-lt"/>
                </a:defRPr>
              </a:lvl4pPr>
              <a:lvl5pPr marL="2057400" indent="-228600" algn="l" rtl="0" eaLnBrk="0" fontAlgn="base" hangingPunct="0">
                <a:spcBef>
                  <a:spcPct val="20000"/>
                </a:spcBef>
                <a:spcAft>
                  <a:spcPct val="0"/>
                </a:spcAft>
                <a:buSzPct val="80000"/>
                <a:buFont typeface="Arial" panose="020B0604020202020204" pitchFamily="34" charset="0"/>
                <a:buChar char="•"/>
                <a:defRPr sz="1600">
                  <a:solidFill>
                    <a:srgbClr val="055685"/>
                  </a:solidFill>
                  <a:latin typeface="+mn-lt"/>
                </a:defRPr>
              </a:lvl5pPr>
              <a:lvl6pPr marL="2514600" indent="-228600" algn="l" rtl="0" fontAlgn="base">
                <a:spcBef>
                  <a:spcPct val="20000"/>
                </a:spcBef>
                <a:spcAft>
                  <a:spcPct val="0"/>
                </a:spcAft>
                <a:buSzPct val="80000"/>
                <a:buBlip>
                  <a:blip r:embed="rId3"/>
                </a:buBlip>
                <a:defRPr sz="2000">
                  <a:solidFill>
                    <a:srgbClr val="055685"/>
                  </a:solidFill>
                  <a:latin typeface="+mn-lt"/>
                </a:defRPr>
              </a:lvl6pPr>
              <a:lvl7pPr marL="2971800" indent="-228600" algn="l" rtl="0" fontAlgn="base">
                <a:spcBef>
                  <a:spcPct val="20000"/>
                </a:spcBef>
                <a:spcAft>
                  <a:spcPct val="0"/>
                </a:spcAft>
                <a:buSzPct val="80000"/>
                <a:buBlip>
                  <a:blip r:embed="rId3"/>
                </a:buBlip>
                <a:defRPr sz="2000">
                  <a:solidFill>
                    <a:srgbClr val="055685"/>
                  </a:solidFill>
                  <a:latin typeface="+mn-lt"/>
                </a:defRPr>
              </a:lvl7pPr>
              <a:lvl8pPr marL="3429000" indent="-228600" algn="l" rtl="0" fontAlgn="base">
                <a:spcBef>
                  <a:spcPct val="20000"/>
                </a:spcBef>
                <a:spcAft>
                  <a:spcPct val="0"/>
                </a:spcAft>
                <a:buSzPct val="80000"/>
                <a:buBlip>
                  <a:blip r:embed="rId3"/>
                </a:buBlip>
                <a:defRPr sz="2000">
                  <a:solidFill>
                    <a:srgbClr val="055685"/>
                  </a:solidFill>
                  <a:latin typeface="+mn-lt"/>
                </a:defRPr>
              </a:lvl8pPr>
              <a:lvl9pPr marL="3886200" indent="-228600" algn="l" rtl="0" fontAlgn="base">
                <a:spcBef>
                  <a:spcPct val="20000"/>
                </a:spcBef>
                <a:spcAft>
                  <a:spcPct val="0"/>
                </a:spcAft>
                <a:buSzPct val="80000"/>
                <a:buBlip>
                  <a:blip r:embed="rId3"/>
                </a:buBlip>
                <a:defRPr sz="2000">
                  <a:solidFill>
                    <a:srgbClr val="055685"/>
                  </a:solidFill>
                  <a:latin typeface="+mn-lt"/>
                </a:defRPr>
              </a:lvl9pPr>
            </a:lstStyle>
            <a:p>
              <a:pPr marL="0" indent="0" algn="ctr">
                <a:buNone/>
              </a:pPr>
              <a:r>
                <a:rPr lang="en-GB" sz="1350" kern="0" dirty="0"/>
                <a:t>Applicability (1</a:t>
              </a:r>
              <a:r>
                <a:rPr lang="en-GB" sz="1350" kern="0" baseline="30000" dirty="0"/>
                <a:t>st</a:t>
              </a:r>
              <a:r>
                <a:rPr lang="en-GB" sz="1350" kern="0" dirty="0"/>
                <a:t> July </a:t>
              </a:r>
              <a:r>
                <a:rPr lang="en-GB" sz="1350" kern="0" dirty="0" smtClean="0"/>
                <a:t>2020)</a:t>
              </a:r>
              <a:endParaRPr lang="en-GB" sz="1350" kern="0" dirty="0"/>
            </a:p>
            <a:p>
              <a:pPr marL="0" indent="0" algn="ctr">
                <a:buNone/>
              </a:pPr>
              <a:endParaRPr lang="en-GB" sz="1350" kern="0" dirty="0"/>
            </a:p>
          </p:txBody>
        </p:sp>
        <p:sp>
          <p:nvSpPr>
            <p:cNvPr id="72" name="Content Placeholder 2"/>
            <p:cNvSpPr txBox="1">
              <a:spLocks/>
            </p:cNvSpPr>
            <p:nvPr/>
          </p:nvSpPr>
          <p:spPr bwMode="auto">
            <a:xfrm>
              <a:off x="6041397" y="1182316"/>
              <a:ext cx="1933958" cy="7627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68580" tIns="34290" rIns="68580" bIns="34290" numCol="1" anchor="t" anchorCtr="0" compatLnSpc="1">
              <a:prstTxWarp prst="textNoShape">
                <a:avLst/>
              </a:prstTxWarp>
            </a:bodyPr>
            <a:lstStyle>
              <a:lvl1pPr marL="342900" indent="-342900" algn="l" rtl="0" eaLnBrk="0" fontAlgn="base" hangingPunct="0">
                <a:spcBef>
                  <a:spcPct val="20000"/>
                </a:spcBef>
                <a:spcAft>
                  <a:spcPct val="0"/>
                </a:spcAft>
                <a:buSzPct val="80000"/>
                <a:buFont typeface="Arial" panose="020B0604020202020204" pitchFamily="34" charset="0"/>
                <a:buChar char="•"/>
                <a:defRPr sz="2400">
                  <a:solidFill>
                    <a:srgbClr val="055685"/>
                  </a:solidFill>
                  <a:latin typeface="+mn-lt"/>
                  <a:ea typeface="+mn-ea"/>
                  <a:cs typeface="+mn-cs"/>
                </a:defRPr>
              </a:lvl1pPr>
              <a:lvl2pPr marL="742950" indent="-285750" algn="l" rtl="0" eaLnBrk="0" fontAlgn="base" hangingPunct="0">
                <a:spcBef>
                  <a:spcPct val="20000"/>
                </a:spcBef>
                <a:spcAft>
                  <a:spcPct val="0"/>
                </a:spcAft>
                <a:buSzPct val="80000"/>
                <a:buFont typeface="Arial" panose="020B0604020202020204" pitchFamily="34" charset="0"/>
                <a:buChar char="•"/>
                <a:defRPr sz="2000">
                  <a:solidFill>
                    <a:srgbClr val="055685"/>
                  </a:solidFill>
                  <a:latin typeface="+mn-lt"/>
                </a:defRPr>
              </a:lvl2pPr>
              <a:lvl3pPr marL="1143000" indent="-228600" algn="l" rtl="0" eaLnBrk="0" fontAlgn="base" hangingPunct="0">
                <a:spcBef>
                  <a:spcPct val="20000"/>
                </a:spcBef>
                <a:spcAft>
                  <a:spcPct val="0"/>
                </a:spcAft>
                <a:buSzPct val="80000"/>
                <a:buFont typeface="Arial" panose="020B0604020202020204" pitchFamily="34" charset="0"/>
                <a:buChar char="•"/>
                <a:defRPr sz="1800">
                  <a:solidFill>
                    <a:srgbClr val="055685"/>
                  </a:solidFill>
                  <a:latin typeface="+mn-lt"/>
                </a:defRPr>
              </a:lvl3pPr>
              <a:lvl4pPr marL="1600200" indent="-228600" algn="l" rtl="0" eaLnBrk="0" fontAlgn="base" hangingPunct="0">
                <a:spcBef>
                  <a:spcPct val="20000"/>
                </a:spcBef>
                <a:spcAft>
                  <a:spcPct val="0"/>
                </a:spcAft>
                <a:buSzPct val="80000"/>
                <a:buFont typeface="Arial" panose="020B0604020202020204" pitchFamily="34" charset="0"/>
                <a:buChar char="•"/>
                <a:defRPr sz="1600">
                  <a:solidFill>
                    <a:srgbClr val="055685"/>
                  </a:solidFill>
                  <a:latin typeface="+mn-lt"/>
                </a:defRPr>
              </a:lvl4pPr>
              <a:lvl5pPr marL="2057400" indent="-228600" algn="l" rtl="0" eaLnBrk="0" fontAlgn="base" hangingPunct="0">
                <a:spcBef>
                  <a:spcPct val="20000"/>
                </a:spcBef>
                <a:spcAft>
                  <a:spcPct val="0"/>
                </a:spcAft>
                <a:buSzPct val="80000"/>
                <a:buFont typeface="Arial" panose="020B0604020202020204" pitchFamily="34" charset="0"/>
                <a:buChar char="•"/>
                <a:defRPr sz="1600">
                  <a:solidFill>
                    <a:srgbClr val="055685"/>
                  </a:solidFill>
                  <a:latin typeface="+mn-lt"/>
                </a:defRPr>
              </a:lvl5pPr>
              <a:lvl6pPr marL="2514600" indent="-228600" algn="l" rtl="0" fontAlgn="base">
                <a:spcBef>
                  <a:spcPct val="20000"/>
                </a:spcBef>
                <a:spcAft>
                  <a:spcPct val="0"/>
                </a:spcAft>
                <a:buSzPct val="80000"/>
                <a:buBlip>
                  <a:blip r:embed="rId3"/>
                </a:buBlip>
                <a:defRPr sz="2000">
                  <a:solidFill>
                    <a:srgbClr val="055685"/>
                  </a:solidFill>
                  <a:latin typeface="+mn-lt"/>
                </a:defRPr>
              </a:lvl6pPr>
              <a:lvl7pPr marL="2971800" indent="-228600" algn="l" rtl="0" fontAlgn="base">
                <a:spcBef>
                  <a:spcPct val="20000"/>
                </a:spcBef>
                <a:spcAft>
                  <a:spcPct val="0"/>
                </a:spcAft>
                <a:buSzPct val="80000"/>
                <a:buBlip>
                  <a:blip r:embed="rId3"/>
                </a:buBlip>
                <a:defRPr sz="2000">
                  <a:solidFill>
                    <a:srgbClr val="055685"/>
                  </a:solidFill>
                  <a:latin typeface="+mn-lt"/>
                </a:defRPr>
              </a:lvl7pPr>
              <a:lvl8pPr marL="3429000" indent="-228600" algn="l" rtl="0" fontAlgn="base">
                <a:spcBef>
                  <a:spcPct val="20000"/>
                </a:spcBef>
                <a:spcAft>
                  <a:spcPct val="0"/>
                </a:spcAft>
                <a:buSzPct val="80000"/>
                <a:buBlip>
                  <a:blip r:embed="rId3"/>
                </a:buBlip>
                <a:defRPr sz="2000">
                  <a:solidFill>
                    <a:srgbClr val="055685"/>
                  </a:solidFill>
                  <a:latin typeface="+mn-lt"/>
                </a:defRPr>
              </a:lvl8pPr>
              <a:lvl9pPr marL="3886200" indent="-228600" algn="l" rtl="0" fontAlgn="base">
                <a:spcBef>
                  <a:spcPct val="20000"/>
                </a:spcBef>
                <a:spcAft>
                  <a:spcPct val="0"/>
                </a:spcAft>
                <a:buSzPct val="80000"/>
                <a:buBlip>
                  <a:blip r:embed="rId3"/>
                </a:buBlip>
                <a:defRPr sz="2000">
                  <a:solidFill>
                    <a:srgbClr val="055685"/>
                  </a:solidFill>
                  <a:latin typeface="+mn-lt"/>
                </a:defRPr>
              </a:lvl9pPr>
            </a:lstStyle>
            <a:p>
              <a:pPr marL="0" indent="0" algn="ctr">
                <a:buNone/>
              </a:pPr>
              <a:r>
                <a:rPr lang="en-GB" sz="1350" kern="0" dirty="0"/>
                <a:t>End of transitional </a:t>
              </a:r>
              <a:r>
                <a:rPr lang="en-GB" sz="1350" kern="0" dirty="0" smtClean="0"/>
                <a:t>period</a:t>
              </a:r>
            </a:p>
            <a:p>
              <a:pPr marL="0" indent="0" algn="ctr">
                <a:buNone/>
              </a:pPr>
              <a:r>
                <a:rPr lang="en-GB" sz="1350" kern="0" dirty="0"/>
                <a:t>(1</a:t>
              </a:r>
              <a:r>
                <a:rPr lang="en-GB" sz="1350" kern="0" baseline="30000" dirty="0"/>
                <a:t>st</a:t>
              </a:r>
              <a:r>
                <a:rPr lang="en-GB" sz="1350" kern="0" dirty="0"/>
                <a:t> July </a:t>
              </a:r>
              <a:r>
                <a:rPr lang="en-GB" sz="1350" kern="0" dirty="0" smtClean="0"/>
                <a:t>2022)</a:t>
              </a:r>
              <a:endParaRPr lang="en-GB" sz="1350" kern="0" dirty="0"/>
            </a:p>
            <a:p>
              <a:pPr marL="0" indent="0" algn="ctr">
                <a:buNone/>
              </a:pPr>
              <a:endParaRPr lang="en-GB" sz="1350" kern="0" dirty="0"/>
            </a:p>
          </p:txBody>
        </p:sp>
        <p:grpSp>
          <p:nvGrpSpPr>
            <p:cNvPr id="73" name="Group 72"/>
            <p:cNvGrpSpPr/>
            <p:nvPr/>
          </p:nvGrpSpPr>
          <p:grpSpPr>
            <a:xfrm>
              <a:off x="648154" y="1832290"/>
              <a:ext cx="3906087" cy="384660"/>
              <a:chOff x="-383131" y="1515663"/>
              <a:chExt cx="3385277" cy="290287"/>
            </a:xfrm>
          </p:grpSpPr>
          <p:sp>
            <p:nvSpPr>
              <p:cNvPr id="108" name="Chevron 107"/>
              <p:cNvSpPr/>
              <p:nvPr/>
            </p:nvSpPr>
            <p:spPr bwMode="auto">
              <a:xfrm>
                <a:off x="1247145" y="1515663"/>
                <a:ext cx="1755001" cy="290287"/>
              </a:xfrm>
              <a:prstGeom prst="chevron">
                <a:avLst/>
              </a:prstGeom>
              <a:solidFill>
                <a:schemeClr val="accent6">
                  <a:lumMod val="20000"/>
                  <a:lumOff val="80000"/>
                </a:schemeClr>
              </a:solidFill>
              <a:ln>
                <a:solidFill>
                  <a:schemeClr val="tx1"/>
                </a:solidFill>
              </a:ln>
              <a:effectLst/>
              <a:extLst/>
            </p:spPr>
            <p:txBody>
              <a:bodyPr vert="horz" wrap="square" lIns="51435" tIns="25718" rIns="51435" bIns="25718" numCol="1" rtlCol="0" anchor="ctr" anchorCtr="0" compatLnSpc="1">
                <a:prstTxWarp prst="textNoShape">
                  <a:avLst/>
                </a:prstTxWarp>
              </a:bodyPr>
              <a:lstStyle/>
              <a:p>
                <a:pPr marL="1786" algn="ctr">
                  <a:buNone/>
                </a:pPr>
                <a:r>
                  <a:rPr lang="en-GB" sz="1400" dirty="0">
                    <a:solidFill>
                      <a:srgbClr val="000000"/>
                    </a:solidFill>
                  </a:rPr>
                  <a:t>2020</a:t>
                </a:r>
              </a:p>
            </p:txBody>
          </p:sp>
          <p:sp>
            <p:nvSpPr>
              <p:cNvPr id="109" name="Chevron 108"/>
              <p:cNvSpPr/>
              <p:nvPr/>
            </p:nvSpPr>
            <p:spPr bwMode="auto">
              <a:xfrm>
                <a:off x="-383131" y="1515663"/>
                <a:ext cx="1755001" cy="290287"/>
              </a:xfrm>
              <a:prstGeom prst="chevron">
                <a:avLst/>
              </a:prstGeom>
              <a:solidFill>
                <a:schemeClr val="accent6">
                  <a:lumMod val="20000"/>
                  <a:lumOff val="80000"/>
                </a:schemeClr>
              </a:solidFill>
              <a:ln>
                <a:solidFill>
                  <a:schemeClr val="tx1"/>
                </a:solidFill>
              </a:ln>
              <a:effectLst/>
              <a:extLst/>
            </p:spPr>
            <p:txBody>
              <a:bodyPr vert="horz" wrap="square" lIns="51435" tIns="25718" rIns="51435" bIns="25718" numCol="1" rtlCol="0" anchor="ctr" anchorCtr="0" compatLnSpc="1">
                <a:prstTxWarp prst="textNoShape">
                  <a:avLst/>
                </a:prstTxWarp>
              </a:bodyPr>
              <a:lstStyle/>
              <a:p>
                <a:pPr marL="1786" algn="ctr">
                  <a:buNone/>
                </a:pPr>
                <a:r>
                  <a:rPr lang="en-GB" sz="1400" dirty="0">
                    <a:solidFill>
                      <a:srgbClr val="000000"/>
                    </a:solidFill>
                  </a:rPr>
                  <a:t>2019</a:t>
                </a:r>
              </a:p>
            </p:txBody>
          </p:sp>
        </p:grpSp>
        <p:sp>
          <p:nvSpPr>
            <p:cNvPr id="74" name="Chevron 73"/>
            <p:cNvSpPr/>
            <p:nvPr/>
          </p:nvSpPr>
          <p:spPr bwMode="auto">
            <a:xfrm>
              <a:off x="4419437" y="1831932"/>
              <a:ext cx="2015891" cy="385018"/>
            </a:xfrm>
            <a:prstGeom prst="chevron">
              <a:avLst/>
            </a:prstGeom>
            <a:solidFill>
              <a:schemeClr val="accent6">
                <a:lumMod val="20000"/>
                <a:lumOff val="80000"/>
              </a:schemeClr>
            </a:solidFill>
            <a:ln>
              <a:solidFill>
                <a:schemeClr val="tx1"/>
              </a:solidFill>
            </a:ln>
            <a:effectLst/>
            <a:extLst/>
          </p:spPr>
          <p:txBody>
            <a:bodyPr vert="horz" wrap="square" lIns="51435" tIns="25718" rIns="51435" bIns="25718" numCol="1" rtlCol="0" anchor="ctr" anchorCtr="0" compatLnSpc="1">
              <a:prstTxWarp prst="textNoShape">
                <a:avLst/>
              </a:prstTxWarp>
            </a:bodyPr>
            <a:lstStyle/>
            <a:p>
              <a:pPr marL="1786" algn="ctr">
                <a:buNone/>
              </a:pPr>
              <a:r>
                <a:rPr lang="en-GB" sz="1400" dirty="0">
                  <a:solidFill>
                    <a:srgbClr val="000000"/>
                  </a:solidFill>
                </a:rPr>
                <a:t>2021</a:t>
              </a:r>
            </a:p>
          </p:txBody>
        </p:sp>
        <p:sp>
          <p:nvSpPr>
            <p:cNvPr id="75" name="Chevron 74"/>
            <p:cNvSpPr/>
            <p:nvPr/>
          </p:nvSpPr>
          <p:spPr bwMode="auto">
            <a:xfrm>
              <a:off x="6291416" y="1826639"/>
              <a:ext cx="2025000" cy="387980"/>
            </a:xfrm>
            <a:prstGeom prst="chevron">
              <a:avLst/>
            </a:prstGeom>
            <a:solidFill>
              <a:schemeClr val="accent6">
                <a:lumMod val="20000"/>
                <a:lumOff val="80000"/>
              </a:schemeClr>
            </a:solidFill>
            <a:ln>
              <a:solidFill>
                <a:schemeClr val="tx1"/>
              </a:solidFill>
            </a:ln>
            <a:effectLst/>
            <a:extLst/>
          </p:spPr>
          <p:txBody>
            <a:bodyPr vert="horz" wrap="square" lIns="51435" tIns="25718" rIns="51435" bIns="25718" numCol="1" rtlCol="0" anchor="ctr" anchorCtr="0" compatLnSpc="1">
              <a:prstTxWarp prst="textNoShape">
                <a:avLst/>
              </a:prstTxWarp>
            </a:bodyPr>
            <a:lstStyle/>
            <a:p>
              <a:pPr marL="1786" algn="ctr">
                <a:buNone/>
              </a:pPr>
              <a:r>
                <a:rPr lang="en-GB" sz="1400" dirty="0">
                  <a:solidFill>
                    <a:srgbClr val="000000"/>
                  </a:solidFill>
                </a:rPr>
                <a:t>2022</a:t>
              </a:r>
            </a:p>
          </p:txBody>
        </p:sp>
        <p:grpSp>
          <p:nvGrpSpPr>
            <p:cNvPr id="76" name="Group 75"/>
            <p:cNvGrpSpPr/>
            <p:nvPr/>
          </p:nvGrpSpPr>
          <p:grpSpPr>
            <a:xfrm>
              <a:off x="730174" y="1804724"/>
              <a:ext cx="1841324" cy="219291"/>
              <a:chOff x="1161608" y="4658642"/>
              <a:chExt cx="2455098" cy="292388"/>
            </a:xfrm>
          </p:grpSpPr>
          <p:sp>
            <p:nvSpPr>
              <p:cNvPr id="101" name="TextBox 100"/>
              <p:cNvSpPr txBox="1"/>
              <p:nvPr/>
            </p:nvSpPr>
            <p:spPr>
              <a:xfrm>
                <a:off x="1161608" y="4658642"/>
                <a:ext cx="612000" cy="292388"/>
              </a:xfrm>
              <a:prstGeom prst="rect">
                <a:avLst/>
              </a:prstGeom>
              <a:noFill/>
              <a:ln>
                <a:noFill/>
              </a:ln>
            </p:spPr>
            <p:txBody>
              <a:bodyPr wrap="square" rtlCol="0">
                <a:spAutoFit/>
              </a:bodyPr>
              <a:lstStyle/>
              <a:p>
                <a:pPr algn="ctr">
                  <a:buNone/>
                </a:pPr>
                <a:r>
                  <a:rPr lang="en-GB" sz="825" dirty="0"/>
                  <a:t>1Q</a:t>
                </a:r>
              </a:p>
            </p:txBody>
          </p:sp>
          <p:sp>
            <p:nvSpPr>
              <p:cNvPr id="102" name="TextBox 101"/>
              <p:cNvSpPr txBox="1"/>
              <p:nvPr/>
            </p:nvSpPr>
            <p:spPr>
              <a:xfrm>
                <a:off x="1765796" y="4658642"/>
                <a:ext cx="612000" cy="292388"/>
              </a:xfrm>
              <a:prstGeom prst="rect">
                <a:avLst/>
              </a:prstGeom>
              <a:noFill/>
              <a:ln>
                <a:noFill/>
              </a:ln>
            </p:spPr>
            <p:txBody>
              <a:bodyPr wrap="square" rtlCol="0">
                <a:spAutoFit/>
              </a:bodyPr>
              <a:lstStyle/>
              <a:p>
                <a:pPr algn="ctr">
                  <a:buNone/>
                </a:pPr>
                <a:r>
                  <a:rPr lang="en-GB" sz="825" dirty="0"/>
                  <a:t>2Q</a:t>
                </a:r>
              </a:p>
            </p:txBody>
          </p:sp>
          <p:sp>
            <p:nvSpPr>
              <p:cNvPr id="103" name="TextBox 102"/>
              <p:cNvSpPr txBox="1"/>
              <p:nvPr/>
            </p:nvSpPr>
            <p:spPr>
              <a:xfrm>
                <a:off x="2388688" y="4658642"/>
                <a:ext cx="612000" cy="292388"/>
              </a:xfrm>
              <a:prstGeom prst="rect">
                <a:avLst/>
              </a:prstGeom>
              <a:noFill/>
              <a:ln>
                <a:noFill/>
              </a:ln>
            </p:spPr>
            <p:txBody>
              <a:bodyPr wrap="square" rtlCol="0">
                <a:spAutoFit/>
              </a:bodyPr>
              <a:lstStyle/>
              <a:p>
                <a:pPr algn="ctr">
                  <a:buNone/>
                </a:pPr>
                <a:r>
                  <a:rPr lang="en-GB" sz="825" dirty="0"/>
                  <a:t>3Q</a:t>
                </a:r>
              </a:p>
            </p:txBody>
          </p:sp>
          <p:sp>
            <p:nvSpPr>
              <p:cNvPr id="104" name="TextBox 103"/>
              <p:cNvSpPr txBox="1"/>
              <p:nvPr/>
            </p:nvSpPr>
            <p:spPr>
              <a:xfrm>
                <a:off x="3004706" y="4658642"/>
                <a:ext cx="612000" cy="292388"/>
              </a:xfrm>
              <a:prstGeom prst="rect">
                <a:avLst/>
              </a:prstGeom>
              <a:noFill/>
              <a:ln>
                <a:noFill/>
              </a:ln>
            </p:spPr>
            <p:txBody>
              <a:bodyPr wrap="square" rtlCol="0">
                <a:spAutoFit/>
              </a:bodyPr>
              <a:lstStyle/>
              <a:p>
                <a:pPr algn="ctr">
                  <a:buNone/>
                </a:pPr>
                <a:r>
                  <a:rPr lang="en-GB" sz="825" dirty="0"/>
                  <a:t>4Q</a:t>
                </a:r>
              </a:p>
            </p:txBody>
          </p:sp>
          <p:cxnSp>
            <p:nvCxnSpPr>
              <p:cNvPr id="105" name="Straight Connector 104"/>
              <p:cNvCxnSpPr/>
              <p:nvPr/>
            </p:nvCxnSpPr>
            <p:spPr bwMode="auto">
              <a:xfrm flipH="1">
                <a:off x="1772463" y="4693335"/>
                <a:ext cx="0" cy="180000"/>
              </a:xfrm>
              <a:prstGeom prst="line">
                <a:avLst/>
              </a:prstGeom>
              <a:noFill/>
              <a:ln w="952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06" name="Straight Connector 105"/>
              <p:cNvCxnSpPr/>
              <p:nvPr/>
            </p:nvCxnSpPr>
            <p:spPr bwMode="auto">
              <a:xfrm flipH="1">
                <a:off x="2377796" y="4684385"/>
                <a:ext cx="0" cy="180000"/>
              </a:xfrm>
              <a:prstGeom prst="line">
                <a:avLst/>
              </a:prstGeom>
              <a:noFill/>
              <a:ln w="952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07" name="Straight Connector 106"/>
              <p:cNvCxnSpPr/>
              <p:nvPr/>
            </p:nvCxnSpPr>
            <p:spPr bwMode="auto">
              <a:xfrm flipH="1">
                <a:off x="3000688" y="4693335"/>
                <a:ext cx="0" cy="180000"/>
              </a:xfrm>
              <a:prstGeom prst="line">
                <a:avLst/>
              </a:prstGeom>
              <a:noFill/>
              <a:ln w="952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grpSp>
          <p:nvGrpSpPr>
            <p:cNvPr id="77" name="Group 76"/>
            <p:cNvGrpSpPr/>
            <p:nvPr/>
          </p:nvGrpSpPr>
          <p:grpSpPr>
            <a:xfrm>
              <a:off x="2618605" y="1804845"/>
              <a:ext cx="1841324" cy="219291"/>
              <a:chOff x="1161608" y="4658642"/>
              <a:chExt cx="2455098" cy="292388"/>
            </a:xfrm>
          </p:grpSpPr>
          <p:sp>
            <p:nvSpPr>
              <p:cNvPr id="94" name="TextBox 93"/>
              <p:cNvSpPr txBox="1"/>
              <p:nvPr/>
            </p:nvSpPr>
            <p:spPr>
              <a:xfrm>
                <a:off x="1161608" y="4658642"/>
                <a:ext cx="612000" cy="292388"/>
              </a:xfrm>
              <a:prstGeom prst="rect">
                <a:avLst/>
              </a:prstGeom>
              <a:noFill/>
              <a:ln>
                <a:noFill/>
              </a:ln>
            </p:spPr>
            <p:txBody>
              <a:bodyPr wrap="square" rtlCol="0">
                <a:spAutoFit/>
              </a:bodyPr>
              <a:lstStyle/>
              <a:p>
                <a:pPr algn="ctr">
                  <a:buNone/>
                </a:pPr>
                <a:r>
                  <a:rPr lang="en-GB" sz="825" dirty="0"/>
                  <a:t>1Q</a:t>
                </a:r>
              </a:p>
            </p:txBody>
          </p:sp>
          <p:sp>
            <p:nvSpPr>
              <p:cNvPr id="95" name="TextBox 94"/>
              <p:cNvSpPr txBox="1"/>
              <p:nvPr/>
            </p:nvSpPr>
            <p:spPr>
              <a:xfrm>
                <a:off x="1765796" y="4658642"/>
                <a:ext cx="612000" cy="292388"/>
              </a:xfrm>
              <a:prstGeom prst="rect">
                <a:avLst/>
              </a:prstGeom>
              <a:noFill/>
              <a:ln>
                <a:noFill/>
              </a:ln>
            </p:spPr>
            <p:txBody>
              <a:bodyPr wrap="square" rtlCol="0">
                <a:spAutoFit/>
              </a:bodyPr>
              <a:lstStyle/>
              <a:p>
                <a:pPr algn="ctr">
                  <a:buNone/>
                </a:pPr>
                <a:r>
                  <a:rPr lang="en-GB" sz="825" dirty="0"/>
                  <a:t>2Q</a:t>
                </a:r>
              </a:p>
            </p:txBody>
          </p:sp>
          <p:sp>
            <p:nvSpPr>
              <p:cNvPr id="96" name="TextBox 95"/>
              <p:cNvSpPr txBox="1"/>
              <p:nvPr/>
            </p:nvSpPr>
            <p:spPr>
              <a:xfrm>
                <a:off x="2388688" y="4658642"/>
                <a:ext cx="612000" cy="292388"/>
              </a:xfrm>
              <a:prstGeom prst="rect">
                <a:avLst/>
              </a:prstGeom>
              <a:noFill/>
              <a:ln>
                <a:noFill/>
              </a:ln>
            </p:spPr>
            <p:txBody>
              <a:bodyPr wrap="square" rtlCol="0">
                <a:spAutoFit/>
              </a:bodyPr>
              <a:lstStyle/>
              <a:p>
                <a:pPr algn="ctr">
                  <a:buNone/>
                </a:pPr>
                <a:r>
                  <a:rPr lang="en-GB" sz="825" dirty="0"/>
                  <a:t>3Q</a:t>
                </a:r>
              </a:p>
            </p:txBody>
          </p:sp>
          <p:sp>
            <p:nvSpPr>
              <p:cNvPr id="97" name="TextBox 96"/>
              <p:cNvSpPr txBox="1"/>
              <p:nvPr/>
            </p:nvSpPr>
            <p:spPr>
              <a:xfrm>
                <a:off x="3004706" y="4658642"/>
                <a:ext cx="612000" cy="292388"/>
              </a:xfrm>
              <a:prstGeom prst="rect">
                <a:avLst/>
              </a:prstGeom>
              <a:noFill/>
              <a:ln>
                <a:noFill/>
              </a:ln>
            </p:spPr>
            <p:txBody>
              <a:bodyPr wrap="square" rtlCol="0">
                <a:spAutoFit/>
              </a:bodyPr>
              <a:lstStyle/>
              <a:p>
                <a:pPr algn="ctr">
                  <a:buNone/>
                </a:pPr>
                <a:r>
                  <a:rPr lang="en-GB" sz="825" dirty="0"/>
                  <a:t>4Q</a:t>
                </a:r>
              </a:p>
            </p:txBody>
          </p:sp>
          <p:cxnSp>
            <p:nvCxnSpPr>
              <p:cNvPr id="98" name="Straight Connector 97"/>
              <p:cNvCxnSpPr/>
              <p:nvPr/>
            </p:nvCxnSpPr>
            <p:spPr bwMode="auto">
              <a:xfrm flipH="1">
                <a:off x="1772463" y="4693335"/>
                <a:ext cx="0" cy="180000"/>
              </a:xfrm>
              <a:prstGeom prst="line">
                <a:avLst/>
              </a:prstGeom>
              <a:noFill/>
              <a:ln w="952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99" name="Straight Connector 98"/>
              <p:cNvCxnSpPr/>
              <p:nvPr/>
            </p:nvCxnSpPr>
            <p:spPr bwMode="auto">
              <a:xfrm flipH="1">
                <a:off x="2377796" y="4684385"/>
                <a:ext cx="0" cy="180000"/>
              </a:xfrm>
              <a:prstGeom prst="line">
                <a:avLst/>
              </a:prstGeom>
              <a:noFill/>
              <a:ln w="952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00" name="Straight Connector 99"/>
              <p:cNvCxnSpPr/>
              <p:nvPr/>
            </p:nvCxnSpPr>
            <p:spPr bwMode="auto">
              <a:xfrm flipH="1">
                <a:off x="3000688" y="4693335"/>
                <a:ext cx="0" cy="180000"/>
              </a:xfrm>
              <a:prstGeom prst="line">
                <a:avLst/>
              </a:prstGeom>
              <a:noFill/>
              <a:ln w="952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grpSp>
          <p:nvGrpSpPr>
            <p:cNvPr id="78" name="Group 77"/>
            <p:cNvGrpSpPr/>
            <p:nvPr/>
          </p:nvGrpSpPr>
          <p:grpSpPr>
            <a:xfrm>
              <a:off x="4502167" y="1815263"/>
              <a:ext cx="1841324" cy="219291"/>
              <a:chOff x="1161608" y="4658642"/>
              <a:chExt cx="2455098" cy="292388"/>
            </a:xfrm>
          </p:grpSpPr>
          <p:sp>
            <p:nvSpPr>
              <p:cNvPr id="87" name="TextBox 86"/>
              <p:cNvSpPr txBox="1"/>
              <p:nvPr/>
            </p:nvSpPr>
            <p:spPr>
              <a:xfrm>
                <a:off x="1161608" y="4658642"/>
                <a:ext cx="612000" cy="292388"/>
              </a:xfrm>
              <a:prstGeom prst="rect">
                <a:avLst/>
              </a:prstGeom>
              <a:noFill/>
              <a:ln>
                <a:noFill/>
              </a:ln>
            </p:spPr>
            <p:txBody>
              <a:bodyPr wrap="square" rtlCol="0">
                <a:spAutoFit/>
              </a:bodyPr>
              <a:lstStyle/>
              <a:p>
                <a:pPr algn="ctr">
                  <a:buNone/>
                </a:pPr>
                <a:r>
                  <a:rPr lang="en-GB" sz="825" dirty="0"/>
                  <a:t>1Q</a:t>
                </a:r>
              </a:p>
            </p:txBody>
          </p:sp>
          <p:sp>
            <p:nvSpPr>
              <p:cNvPr id="88" name="TextBox 87"/>
              <p:cNvSpPr txBox="1"/>
              <p:nvPr/>
            </p:nvSpPr>
            <p:spPr>
              <a:xfrm>
                <a:off x="1765796" y="4658642"/>
                <a:ext cx="612000" cy="292388"/>
              </a:xfrm>
              <a:prstGeom prst="rect">
                <a:avLst/>
              </a:prstGeom>
              <a:noFill/>
              <a:ln>
                <a:noFill/>
              </a:ln>
            </p:spPr>
            <p:txBody>
              <a:bodyPr wrap="square" rtlCol="0">
                <a:spAutoFit/>
              </a:bodyPr>
              <a:lstStyle/>
              <a:p>
                <a:pPr algn="ctr">
                  <a:buNone/>
                </a:pPr>
                <a:r>
                  <a:rPr lang="en-GB" sz="825" dirty="0"/>
                  <a:t>2Q</a:t>
                </a:r>
              </a:p>
            </p:txBody>
          </p:sp>
          <p:sp>
            <p:nvSpPr>
              <p:cNvPr id="89" name="TextBox 88"/>
              <p:cNvSpPr txBox="1"/>
              <p:nvPr/>
            </p:nvSpPr>
            <p:spPr>
              <a:xfrm>
                <a:off x="2388688" y="4658642"/>
                <a:ext cx="612000" cy="292388"/>
              </a:xfrm>
              <a:prstGeom prst="rect">
                <a:avLst/>
              </a:prstGeom>
              <a:noFill/>
              <a:ln>
                <a:noFill/>
              </a:ln>
            </p:spPr>
            <p:txBody>
              <a:bodyPr wrap="square" rtlCol="0">
                <a:spAutoFit/>
              </a:bodyPr>
              <a:lstStyle/>
              <a:p>
                <a:pPr algn="ctr">
                  <a:buNone/>
                </a:pPr>
                <a:r>
                  <a:rPr lang="en-GB" sz="825" dirty="0"/>
                  <a:t>3Q</a:t>
                </a:r>
              </a:p>
            </p:txBody>
          </p:sp>
          <p:sp>
            <p:nvSpPr>
              <p:cNvPr id="90" name="TextBox 89"/>
              <p:cNvSpPr txBox="1"/>
              <p:nvPr/>
            </p:nvSpPr>
            <p:spPr>
              <a:xfrm>
                <a:off x="3004706" y="4658642"/>
                <a:ext cx="612000" cy="292388"/>
              </a:xfrm>
              <a:prstGeom prst="rect">
                <a:avLst/>
              </a:prstGeom>
              <a:noFill/>
              <a:ln>
                <a:noFill/>
              </a:ln>
            </p:spPr>
            <p:txBody>
              <a:bodyPr wrap="square" rtlCol="0">
                <a:spAutoFit/>
              </a:bodyPr>
              <a:lstStyle/>
              <a:p>
                <a:pPr algn="ctr">
                  <a:buNone/>
                </a:pPr>
                <a:r>
                  <a:rPr lang="en-GB" sz="825" dirty="0"/>
                  <a:t>4Q</a:t>
                </a:r>
              </a:p>
            </p:txBody>
          </p:sp>
          <p:cxnSp>
            <p:nvCxnSpPr>
              <p:cNvPr id="91" name="Straight Connector 90"/>
              <p:cNvCxnSpPr/>
              <p:nvPr/>
            </p:nvCxnSpPr>
            <p:spPr bwMode="auto">
              <a:xfrm flipH="1">
                <a:off x="1772463" y="4693335"/>
                <a:ext cx="0" cy="180000"/>
              </a:xfrm>
              <a:prstGeom prst="line">
                <a:avLst/>
              </a:prstGeom>
              <a:noFill/>
              <a:ln w="952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92" name="Straight Connector 91"/>
              <p:cNvCxnSpPr/>
              <p:nvPr/>
            </p:nvCxnSpPr>
            <p:spPr bwMode="auto">
              <a:xfrm flipH="1">
                <a:off x="2377796" y="4684385"/>
                <a:ext cx="0" cy="180000"/>
              </a:xfrm>
              <a:prstGeom prst="line">
                <a:avLst/>
              </a:prstGeom>
              <a:noFill/>
              <a:ln w="952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93" name="Straight Connector 92"/>
              <p:cNvCxnSpPr/>
              <p:nvPr/>
            </p:nvCxnSpPr>
            <p:spPr bwMode="auto">
              <a:xfrm flipH="1">
                <a:off x="3000688" y="4693335"/>
                <a:ext cx="0" cy="180000"/>
              </a:xfrm>
              <a:prstGeom prst="line">
                <a:avLst/>
              </a:prstGeom>
              <a:noFill/>
              <a:ln w="952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grpSp>
          <p:nvGrpSpPr>
            <p:cNvPr id="79" name="Group 78"/>
            <p:cNvGrpSpPr/>
            <p:nvPr/>
          </p:nvGrpSpPr>
          <p:grpSpPr>
            <a:xfrm>
              <a:off x="6390415" y="1825491"/>
              <a:ext cx="1841324" cy="219291"/>
              <a:chOff x="1161608" y="4658642"/>
              <a:chExt cx="2455098" cy="292388"/>
            </a:xfrm>
          </p:grpSpPr>
          <p:sp>
            <p:nvSpPr>
              <p:cNvPr id="80" name="TextBox 79"/>
              <p:cNvSpPr txBox="1"/>
              <p:nvPr/>
            </p:nvSpPr>
            <p:spPr>
              <a:xfrm>
                <a:off x="1161608" y="4658642"/>
                <a:ext cx="612000" cy="292388"/>
              </a:xfrm>
              <a:prstGeom prst="rect">
                <a:avLst/>
              </a:prstGeom>
              <a:noFill/>
              <a:ln>
                <a:noFill/>
              </a:ln>
            </p:spPr>
            <p:txBody>
              <a:bodyPr wrap="square" rtlCol="0">
                <a:spAutoFit/>
              </a:bodyPr>
              <a:lstStyle/>
              <a:p>
                <a:pPr algn="ctr">
                  <a:buNone/>
                </a:pPr>
                <a:r>
                  <a:rPr lang="en-GB" sz="825" dirty="0"/>
                  <a:t>1Q</a:t>
                </a:r>
              </a:p>
            </p:txBody>
          </p:sp>
          <p:sp>
            <p:nvSpPr>
              <p:cNvPr id="81" name="TextBox 80"/>
              <p:cNvSpPr txBox="1"/>
              <p:nvPr/>
            </p:nvSpPr>
            <p:spPr>
              <a:xfrm>
                <a:off x="1765796" y="4658642"/>
                <a:ext cx="612000" cy="292388"/>
              </a:xfrm>
              <a:prstGeom prst="rect">
                <a:avLst/>
              </a:prstGeom>
              <a:noFill/>
              <a:ln>
                <a:noFill/>
              </a:ln>
            </p:spPr>
            <p:txBody>
              <a:bodyPr wrap="square" rtlCol="0">
                <a:spAutoFit/>
              </a:bodyPr>
              <a:lstStyle/>
              <a:p>
                <a:pPr algn="ctr">
                  <a:buNone/>
                </a:pPr>
                <a:r>
                  <a:rPr lang="en-GB" sz="825" dirty="0"/>
                  <a:t>2Q</a:t>
                </a:r>
              </a:p>
            </p:txBody>
          </p:sp>
          <p:sp>
            <p:nvSpPr>
              <p:cNvPr id="82" name="TextBox 81"/>
              <p:cNvSpPr txBox="1"/>
              <p:nvPr/>
            </p:nvSpPr>
            <p:spPr>
              <a:xfrm>
                <a:off x="2388688" y="4658642"/>
                <a:ext cx="612000" cy="292388"/>
              </a:xfrm>
              <a:prstGeom prst="rect">
                <a:avLst/>
              </a:prstGeom>
              <a:noFill/>
              <a:ln>
                <a:noFill/>
              </a:ln>
            </p:spPr>
            <p:txBody>
              <a:bodyPr wrap="square" rtlCol="0">
                <a:spAutoFit/>
              </a:bodyPr>
              <a:lstStyle/>
              <a:p>
                <a:pPr algn="ctr">
                  <a:buNone/>
                </a:pPr>
                <a:r>
                  <a:rPr lang="en-GB" sz="825" dirty="0"/>
                  <a:t>3Q</a:t>
                </a:r>
              </a:p>
            </p:txBody>
          </p:sp>
          <p:sp>
            <p:nvSpPr>
              <p:cNvPr id="83" name="TextBox 82"/>
              <p:cNvSpPr txBox="1"/>
              <p:nvPr/>
            </p:nvSpPr>
            <p:spPr>
              <a:xfrm>
                <a:off x="3004706" y="4658642"/>
                <a:ext cx="612000" cy="292388"/>
              </a:xfrm>
              <a:prstGeom prst="rect">
                <a:avLst/>
              </a:prstGeom>
              <a:noFill/>
              <a:ln>
                <a:noFill/>
              </a:ln>
            </p:spPr>
            <p:txBody>
              <a:bodyPr wrap="square" rtlCol="0">
                <a:spAutoFit/>
              </a:bodyPr>
              <a:lstStyle/>
              <a:p>
                <a:pPr algn="ctr">
                  <a:buNone/>
                </a:pPr>
                <a:r>
                  <a:rPr lang="en-GB" sz="825" dirty="0"/>
                  <a:t>4Q</a:t>
                </a:r>
              </a:p>
            </p:txBody>
          </p:sp>
          <p:cxnSp>
            <p:nvCxnSpPr>
              <p:cNvPr id="84" name="Straight Connector 83"/>
              <p:cNvCxnSpPr/>
              <p:nvPr/>
            </p:nvCxnSpPr>
            <p:spPr bwMode="auto">
              <a:xfrm flipH="1">
                <a:off x="1772463" y="4693335"/>
                <a:ext cx="0" cy="180000"/>
              </a:xfrm>
              <a:prstGeom prst="line">
                <a:avLst/>
              </a:prstGeom>
              <a:noFill/>
              <a:ln w="952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85" name="Straight Connector 84"/>
              <p:cNvCxnSpPr/>
              <p:nvPr/>
            </p:nvCxnSpPr>
            <p:spPr bwMode="auto">
              <a:xfrm flipH="1">
                <a:off x="2377796" y="4684385"/>
                <a:ext cx="0" cy="180000"/>
              </a:xfrm>
              <a:prstGeom prst="line">
                <a:avLst/>
              </a:prstGeom>
              <a:noFill/>
              <a:ln w="952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86" name="Straight Connector 85"/>
              <p:cNvCxnSpPr/>
              <p:nvPr/>
            </p:nvCxnSpPr>
            <p:spPr bwMode="auto">
              <a:xfrm flipH="1">
                <a:off x="3000688" y="4693335"/>
                <a:ext cx="0" cy="180000"/>
              </a:xfrm>
              <a:prstGeom prst="line">
                <a:avLst/>
              </a:prstGeom>
              <a:noFill/>
              <a:ln w="952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grpSp>
    </p:spTree>
    <p:extLst>
      <p:ext uri="{BB962C8B-B14F-4D97-AF65-F5344CB8AC3E}">
        <p14:creationId xmlns:p14="http://schemas.microsoft.com/office/powerpoint/2010/main" val="128759197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2"/>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3"/>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59"/>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6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1"/>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6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 grpId="0" animBg="1"/>
      <p:bldP spid="61" grpId="0" animBg="1"/>
      <p:bldP spid="62"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Placeholder 10"/>
          <p:cNvSpPr>
            <a:spLocks noGrp="1"/>
          </p:cNvSpPr>
          <p:nvPr>
            <p:ph type="body" sz="quarter" idx="16"/>
          </p:nvPr>
        </p:nvSpPr>
        <p:spPr/>
        <p:txBody>
          <a:bodyPr/>
          <a:lstStyle/>
          <a:p>
            <a:r>
              <a:rPr lang="en-GB" dirty="0" smtClean="0"/>
              <a:t>Summary of ‘open</a:t>
            </a:r>
            <a:r>
              <a:rPr lang="en-GB" smtClean="0"/>
              <a:t>’ category</a:t>
            </a:r>
            <a:endParaRPr lang="en-GB" dirty="0"/>
          </a:p>
        </p:txBody>
      </p:sp>
      <p:sp>
        <p:nvSpPr>
          <p:cNvPr id="39" name="Content Placeholder 2"/>
          <p:cNvSpPr txBox="1">
            <a:spLocks/>
          </p:cNvSpPr>
          <p:nvPr/>
        </p:nvSpPr>
        <p:spPr bwMode="auto">
          <a:xfrm>
            <a:off x="287383" y="1310906"/>
            <a:ext cx="8293211" cy="16945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68580" tIns="34290" rIns="68580" bIns="34290" numCol="1" anchor="t" anchorCtr="0" compatLnSpc="1">
            <a:prstTxWarp prst="textNoShape">
              <a:avLst/>
            </a:prstTxWarp>
          </a:bodyPr>
          <a:lstStyle>
            <a:lvl1pPr marL="342900" indent="-342900" algn="l" rtl="0" eaLnBrk="0" fontAlgn="base" hangingPunct="0">
              <a:spcBef>
                <a:spcPct val="20000"/>
              </a:spcBef>
              <a:spcAft>
                <a:spcPct val="0"/>
              </a:spcAft>
              <a:buSzPct val="80000"/>
              <a:buFont typeface="Arial" panose="020B0604020202020204" pitchFamily="34" charset="0"/>
              <a:buChar char="•"/>
              <a:defRPr sz="2400">
                <a:solidFill>
                  <a:srgbClr val="055685"/>
                </a:solidFill>
                <a:latin typeface="+mn-lt"/>
                <a:ea typeface="+mn-ea"/>
                <a:cs typeface="+mn-cs"/>
              </a:defRPr>
            </a:lvl1pPr>
            <a:lvl2pPr marL="742950" indent="-285750" algn="l" rtl="0" eaLnBrk="0" fontAlgn="base" hangingPunct="0">
              <a:spcBef>
                <a:spcPct val="20000"/>
              </a:spcBef>
              <a:spcAft>
                <a:spcPct val="0"/>
              </a:spcAft>
              <a:buSzPct val="80000"/>
              <a:buFont typeface="Arial" panose="020B0604020202020204" pitchFamily="34" charset="0"/>
              <a:buChar char="•"/>
              <a:defRPr sz="2000">
                <a:solidFill>
                  <a:srgbClr val="055685"/>
                </a:solidFill>
                <a:latin typeface="+mn-lt"/>
              </a:defRPr>
            </a:lvl2pPr>
            <a:lvl3pPr marL="1143000" indent="-228600" algn="l" rtl="0" eaLnBrk="0" fontAlgn="base" hangingPunct="0">
              <a:spcBef>
                <a:spcPct val="20000"/>
              </a:spcBef>
              <a:spcAft>
                <a:spcPct val="0"/>
              </a:spcAft>
              <a:buSzPct val="80000"/>
              <a:buFont typeface="Arial" panose="020B0604020202020204" pitchFamily="34" charset="0"/>
              <a:buChar char="•"/>
              <a:defRPr sz="1800">
                <a:solidFill>
                  <a:srgbClr val="055685"/>
                </a:solidFill>
                <a:latin typeface="+mn-lt"/>
              </a:defRPr>
            </a:lvl3pPr>
            <a:lvl4pPr marL="1600200" indent="-228600" algn="l" rtl="0" eaLnBrk="0" fontAlgn="base" hangingPunct="0">
              <a:spcBef>
                <a:spcPct val="20000"/>
              </a:spcBef>
              <a:spcAft>
                <a:spcPct val="0"/>
              </a:spcAft>
              <a:buSzPct val="80000"/>
              <a:buFont typeface="Arial" panose="020B0604020202020204" pitchFamily="34" charset="0"/>
              <a:buChar char="•"/>
              <a:defRPr sz="1600">
                <a:solidFill>
                  <a:srgbClr val="055685"/>
                </a:solidFill>
                <a:latin typeface="+mn-lt"/>
              </a:defRPr>
            </a:lvl4pPr>
            <a:lvl5pPr marL="2057400" indent="-228600" algn="l" rtl="0" eaLnBrk="0" fontAlgn="base" hangingPunct="0">
              <a:spcBef>
                <a:spcPct val="20000"/>
              </a:spcBef>
              <a:spcAft>
                <a:spcPct val="0"/>
              </a:spcAft>
              <a:buSzPct val="80000"/>
              <a:buFont typeface="Arial" panose="020B0604020202020204" pitchFamily="34" charset="0"/>
              <a:buChar char="•"/>
              <a:defRPr sz="1600">
                <a:solidFill>
                  <a:srgbClr val="055685"/>
                </a:solidFill>
                <a:latin typeface="+mn-lt"/>
              </a:defRPr>
            </a:lvl5pPr>
            <a:lvl6pPr marL="2514600" indent="-228600" algn="l" rtl="0" fontAlgn="base">
              <a:spcBef>
                <a:spcPct val="20000"/>
              </a:spcBef>
              <a:spcAft>
                <a:spcPct val="0"/>
              </a:spcAft>
              <a:buSzPct val="80000"/>
              <a:buBlip>
                <a:blip r:embed="rId2"/>
              </a:buBlip>
              <a:defRPr sz="2000">
                <a:solidFill>
                  <a:srgbClr val="055685"/>
                </a:solidFill>
                <a:latin typeface="+mn-lt"/>
              </a:defRPr>
            </a:lvl6pPr>
            <a:lvl7pPr marL="2971800" indent="-228600" algn="l" rtl="0" fontAlgn="base">
              <a:spcBef>
                <a:spcPct val="20000"/>
              </a:spcBef>
              <a:spcAft>
                <a:spcPct val="0"/>
              </a:spcAft>
              <a:buSzPct val="80000"/>
              <a:buBlip>
                <a:blip r:embed="rId2"/>
              </a:buBlip>
              <a:defRPr sz="2000">
                <a:solidFill>
                  <a:srgbClr val="055685"/>
                </a:solidFill>
                <a:latin typeface="+mn-lt"/>
              </a:defRPr>
            </a:lvl7pPr>
            <a:lvl8pPr marL="3429000" indent="-228600" algn="l" rtl="0" fontAlgn="base">
              <a:spcBef>
                <a:spcPct val="20000"/>
              </a:spcBef>
              <a:spcAft>
                <a:spcPct val="0"/>
              </a:spcAft>
              <a:buSzPct val="80000"/>
              <a:buBlip>
                <a:blip r:embed="rId2"/>
              </a:buBlip>
              <a:defRPr sz="2000">
                <a:solidFill>
                  <a:srgbClr val="055685"/>
                </a:solidFill>
                <a:latin typeface="+mn-lt"/>
              </a:defRPr>
            </a:lvl8pPr>
            <a:lvl9pPr marL="3886200" indent="-228600" algn="l" rtl="0" fontAlgn="base">
              <a:spcBef>
                <a:spcPct val="20000"/>
              </a:spcBef>
              <a:spcAft>
                <a:spcPct val="0"/>
              </a:spcAft>
              <a:buSzPct val="80000"/>
              <a:buBlip>
                <a:blip r:embed="rId2"/>
              </a:buBlip>
              <a:defRPr sz="2000">
                <a:solidFill>
                  <a:srgbClr val="055685"/>
                </a:solidFill>
                <a:latin typeface="+mn-lt"/>
              </a:defRPr>
            </a:lvl9pPr>
          </a:lstStyle>
          <a:p>
            <a:pPr marL="257175" lvl="3" indent="-257175" eaLnBrk="1" hangingPunct="1">
              <a:buBlip>
                <a:blip r:embed="rId3"/>
              </a:buBlip>
            </a:pPr>
            <a:r>
              <a:rPr lang="en-GB" sz="2000" kern="0" dirty="0" smtClean="0"/>
              <a:t>Regulation (EU) 2019/947 will apply </a:t>
            </a:r>
            <a:r>
              <a:rPr lang="en-GB" sz="2000" kern="0" dirty="0"/>
              <a:t>from mid 2020 and become fully applicable in mid 2022</a:t>
            </a:r>
          </a:p>
          <a:p>
            <a:pPr marL="257175" lvl="3" indent="-257175" eaLnBrk="1" hangingPunct="1">
              <a:buBlip>
                <a:blip r:embed="rId3"/>
              </a:buBlip>
            </a:pPr>
            <a:r>
              <a:rPr lang="en-GB" sz="2000" kern="0" dirty="0"/>
              <a:t>Registration of UAS operator and certified </a:t>
            </a:r>
            <a:r>
              <a:rPr lang="en-GB" sz="2000" kern="0" dirty="0" smtClean="0"/>
              <a:t>UA</a:t>
            </a:r>
            <a:endParaRPr lang="en-GB" sz="2000" kern="0" dirty="0"/>
          </a:p>
          <a:p>
            <a:pPr marL="257175" lvl="3" indent="-257175" eaLnBrk="1" hangingPunct="1">
              <a:buBlip>
                <a:blip r:embed="rId3"/>
              </a:buBlip>
            </a:pPr>
            <a:r>
              <a:rPr lang="en-GB" sz="2000" kern="0" dirty="0"/>
              <a:t>Open category:</a:t>
            </a:r>
          </a:p>
          <a:p>
            <a:pPr marL="372666" lvl="4" indent="0">
              <a:buNone/>
            </a:pPr>
            <a:r>
              <a:rPr lang="en-GB" sz="2000" dirty="0"/>
              <a:t>	</a:t>
            </a:r>
          </a:p>
          <a:p>
            <a:pPr marL="372666" lvl="4" indent="0">
              <a:buNone/>
            </a:pPr>
            <a:endParaRPr lang="en-GB" sz="2000" dirty="0"/>
          </a:p>
        </p:txBody>
      </p:sp>
      <p:sp>
        <p:nvSpPr>
          <p:cNvPr id="4" name="Right Arrow 3"/>
          <p:cNvSpPr/>
          <p:nvPr/>
        </p:nvSpPr>
        <p:spPr bwMode="auto">
          <a:xfrm>
            <a:off x="2807102" y="3136830"/>
            <a:ext cx="486054" cy="270030"/>
          </a:xfrm>
          <a:prstGeom prst="rightArrow">
            <a:avLst/>
          </a:prstGeom>
          <a:ln/>
          <a:extLst/>
        </p:spPr>
        <p:style>
          <a:lnRef idx="2">
            <a:schemeClr val="accent2"/>
          </a:lnRef>
          <a:fillRef idx="1">
            <a:schemeClr val="lt1"/>
          </a:fillRef>
          <a:effectRef idx="0">
            <a:schemeClr val="accent2"/>
          </a:effectRef>
          <a:fontRef idx="minor">
            <a:schemeClr val="dk1"/>
          </a:fontRef>
        </p:style>
        <p:txBody>
          <a:bodyPr vert="horz" wrap="square" lIns="68580" tIns="34290" rIns="68580" bIns="34290" numCol="1" rtlCol="0" anchor="t" anchorCtr="0" compatLnSpc="1">
            <a:prstTxWarp prst="textNoShape">
              <a:avLst/>
            </a:prstTxWarp>
          </a:bodyPr>
          <a:lstStyle/>
          <a:p>
            <a:pPr marL="257175" indent="-257175" defTabSz="685800" fontAlgn="base">
              <a:spcBef>
                <a:spcPct val="20000"/>
              </a:spcBef>
              <a:spcAft>
                <a:spcPct val="0"/>
              </a:spcAft>
              <a:buSzPct val="60000"/>
              <a:buBlip>
                <a:blip r:embed="rId4"/>
              </a:buBlip>
            </a:pPr>
            <a:endParaRPr lang="en-GB" sz="2400">
              <a:solidFill>
                <a:srgbClr val="055685"/>
              </a:solidFill>
              <a:latin typeface="Calibri" pitchFamily="34" charset="0"/>
            </a:endParaRPr>
          </a:p>
        </p:txBody>
      </p:sp>
      <p:sp>
        <p:nvSpPr>
          <p:cNvPr id="18" name="Right Arrow 17"/>
          <p:cNvSpPr/>
          <p:nvPr/>
        </p:nvSpPr>
        <p:spPr bwMode="auto">
          <a:xfrm>
            <a:off x="4433989" y="3101431"/>
            <a:ext cx="486054" cy="270030"/>
          </a:xfrm>
          <a:prstGeom prst="rightArrow">
            <a:avLst/>
          </a:prstGeom>
          <a:ln/>
          <a:extLst/>
        </p:spPr>
        <p:style>
          <a:lnRef idx="2">
            <a:schemeClr val="accent2"/>
          </a:lnRef>
          <a:fillRef idx="1">
            <a:schemeClr val="lt1"/>
          </a:fillRef>
          <a:effectRef idx="0">
            <a:schemeClr val="accent2"/>
          </a:effectRef>
          <a:fontRef idx="minor">
            <a:schemeClr val="dk1"/>
          </a:fontRef>
        </p:style>
        <p:txBody>
          <a:bodyPr vert="horz" wrap="square" lIns="68580" tIns="34290" rIns="68580" bIns="34290" numCol="1" rtlCol="0" anchor="t" anchorCtr="0" compatLnSpc="1">
            <a:prstTxWarp prst="textNoShape">
              <a:avLst/>
            </a:prstTxWarp>
          </a:bodyPr>
          <a:lstStyle/>
          <a:p>
            <a:pPr marL="257175" indent="-257175" defTabSz="685800" fontAlgn="base">
              <a:spcBef>
                <a:spcPct val="20000"/>
              </a:spcBef>
              <a:spcAft>
                <a:spcPct val="0"/>
              </a:spcAft>
              <a:buSzPct val="60000"/>
              <a:buBlip>
                <a:blip r:embed="rId4"/>
              </a:buBlip>
            </a:pPr>
            <a:endParaRPr lang="en-GB" sz="2400">
              <a:solidFill>
                <a:srgbClr val="055685"/>
              </a:solidFill>
              <a:latin typeface="Calibri" pitchFamily="34" charset="0"/>
            </a:endParaRPr>
          </a:p>
        </p:txBody>
      </p:sp>
      <p:sp>
        <p:nvSpPr>
          <p:cNvPr id="19" name="Right Arrow 18"/>
          <p:cNvSpPr/>
          <p:nvPr/>
        </p:nvSpPr>
        <p:spPr bwMode="auto">
          <a:xfrm>
            <a:off x="6030922" y="3111683"/>
            <a:ext cx="486054" cy="270030"/>
          </a:xfrm>
          <a:prstGeom prst="rightArrow">
            <a:avLst/>
          </a:prstGeom>
          <a:ln/>
          <a:extLst/>
        </p:spPr>
        <p:style>
          <a:lnRef idx="2">
            <a:schemeClr val="accent2"/>
          </a:lnRef>
          <a:fillRef idx="1">
            <a:schemeClr val="lt1"/>
          </a:fillRef>
          <a:effectRef idx="0">
            <a:schemeClr val="accent2"/>
          </a:effectRef>
          <a:fontRef idx="minor">
            <a:schemeClr val="dk1"/>
          </a:fontRef>
        </p:style>
        <p:txBody>
          <a:bodyPr vert="horz" wrap="square" lIns="68580" tIns="34290" rIns="68580" bIns="34290" numCol="1" rtlCol="0" anchor="t" anchorCtr="0" compatLnSpc="1">
            <a:prstTxWarp prst="textNoShape">
              <a:avLst/>
            </a:prstTxWarp>
          </a:bodyPr>
          <a:lstStyle/>
          <a:p>
            <a:pPr marL="257175" indent="-257175" defTabSz="685800" fontAlgn="base">
              <a:spcBef>
                <a:spcPct val="20000"/>
              </a:spcBef>
              <a:spcAft>
                <a:spcPct val="0"/>
              </a:spcAft>
              <a:buSzPct val="60000"/>
              <a:buBlip>
                <a:blip r:embed="rId4"/>
              </a:buBlip>
            </a:pPr>
            <a:endParaRPr lang="en-GB" sz="2400">
              <a:solidFill>
                <a:srgbClr val="055685"/>
              </a:solidFill>
              <a:latin typeface="Calibri" pitchFamily="34" charset="0"/>
            </a:endParaRPr>
          </a:p>
        </p:txBody>
      </p:sp>
      <p:grpSp>
        <p:nvGrpSpPr>
          <p:cNvPr id="9" name="Group 8"/>
          <p:cNvGrpSpPr/>
          <p:nvPr/>
        </p:nvGrpSpPr>
        <p:grpSpPr>
          <a:xfrm>
            <a:off x="1788815" y="3065125"/>
            <a:ext cx="904043" cy="378043"/>
            <a:chOff x="899592" y="2444486"/>
            <a:chExt cx="1205390" cy="504057"/>
          </a:xfrm>
        </p:grpSpPr>
        <p:sp>
          <p:nvSpPr>
            <p:cNvPr id="3" name="Rectangle 2"/>
            <p:cNvSpPr/>
            <p:nvPr/>
          </p:nvSpPr>
          <p:spPr bwMode="auto">
            <a:xfrm>
              <a:off x="899592" y="2492896"/>
              <a:ext cx="1152128" cy="432048"/>
            </a:xfrm>
            <a:prstGeom prst="rect">
              <a:avLst/>
            </a:prstGeom>
            <a:solidFill>
              <a:srgbClr val="FFFF00"/>
            </a:solidFill>
            <a:ln/>
            <a:extLst/>
          </p:spPr>
          <p:style>
            <a:lnRef idx="2">
              <a:schemeClr val="accent2"/>
            </a:lnRef>
            <a:fillRef idx="1">
              <a:schemeClr val="lt1"/>
            </a:fillRef>
            <a:effectRef idx="0">
              <a:schemeClr val="accent2"/>
            </a:effectRef>
            <a:fontRef idx="minor">
              <a:schemeClr val="dk1"/>
            </a:fontRef>
          </p:style>
          <p:txBody>
            <a:bodyPr vert="horz" wrap="square" lIns="68580" tIns="34290" rIns="68580" bIns="34290" numCol="1" rtlCol="0" anchor="t" anchorCtr="0" compatLnSpc="1">
              <a:prstTxWarp prst="textNoShape">
                <a:avLst/>
              </a:prstTxWarp>
            </a:bodyPr>
            <a:lstStyle/>
            <a:p>
              <a:pPr marL="257175" indent="-257175" defTabSz="685800" fontAlgn="base">
                <a:spcBef>
                  <a:spcPct val="20000"/>
                </a:spcBef>
                <a:spcAft>
                  <a:spcPct val="0"/>
                </a:spcAft>
                <a:buSzPct val="60000"/>
                <a:buBlip>
                  <a:blip r:embed="rId4"/>
                </a:buBlip>
              </a:pPr>
              <a:endParaRPr lang="en-GB" sz="2400">
                <a:solidFill>
                  <a:srgbClr val="055685"/>
                </a:solidFill>
                <a:latin typeface="Calibri" pitchFamily="34" charset="0"/>
              </a:endParaRPr>
            </a:p>
          </p:txBody>
        </p:sp>
        <p:sp>
          <p:nvSpPr>
            <p:cNvPr id="20" name="Content Placeholder 2"/>
            <p:cNvSpPr txBox="1">
              <a:spLocks/>
            </p:cNvSpPr>
            <p:nvPr/>
          </p:nvSpPr>
          <p:spPr bwMode="auto">
            <a:xfrm>
              <a:off x="1113390" y="2444486"/>
              <a:ext cx="991592" cy="5040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68580" tIns="34290" rIns="68580" bIns="34290" numCol="1" anchor="t" anchorCtr="0" compatLnSpc="1">
              <a:prstTxWarp prst="textNoShape">
                <a:avLst/>
              </a:prstTxWarp>
            </a:bodyPr>
            <a:lstStyle>
              <a:lvl1pPr marL="342900" indent="-342900" algn="l" rtl="0" eaLnBrk="0" fontAlgn="base" hangingPunct="0">
                <a:spcBef>
                  <a:spcPct val="20000"/>
                </a:spcBef>
                <a:spcAft>
                  <a:spcPct val="0"/>
                </a:spcAft>
                <a:buSzPct val="80000"/>
                <a:buFont typeface="Arial" panose="020B0604020202020204" pitchFamily="34" charset="0"/>
                <a:buChar char="•"/>
                <a:defRPr sz="2400">
                  <a:solidFill>
                    <a:srgbClr val="055685"/>
                  </a:solidFill>
                  <a:latin typeface="+mn-lt"/>
                  <a:ea typeface="+mn-ea"/>
                  <a:cs typeface="+mn-cs"/>
                </a:defRPr>
              </a:lvl1pPr>
              <a:lvl2pPr marL="742950" indent="-285750" algn="l" rtl="0" eaLnBrk="0" fontAlgn="base" hangingPunct="0">
                <a:spcBef>
                  <a:spcPct val="20000"/>
                </a:spcBef>
                <a:spcAft>
                  <a:spcPct val="0"/>
                </a:spcAft>
                <a:buSzPct val="80000"/>
                <a:buFont typeface="Arial" panose="020B0604020202020204" pitchFamily="34" charset="0"/>
                <a:buChar char="•"/>
                <a:defRPr sz="2000">
                  <a:solidFill>
                    <a:srgbClr val="055685"/>
                  </a:solidFill>
                  <a:latin typeface="+mn-lt"/>
                </a:defRPr>
              </a:lvl2pPr>
              <a:lvl3pPr marL="1143000" indent="-228600" algn="l" rtl="0" eaLnBrk="0" fontAlgn="base" hangingPunct="0">
                <a:spcBef>
                  <a:spcPct val="20000"/>
                </a:spcBef>
                <a:spcAft>
                  <a:spcPct val="0"/>
                </a:spcAft>
                <a:buSzPct val="80000"/>
                <a:buFont typeface="Arial" panose="020B0604020202020204" pitchFamily="34" charset="0"/>
                <a:buChar char="•"/>
                <a:defRPr sz="1800">
                  <a:solidFill>
                    <a:srgbClr val="055685"/>
                  </a:solidFill>
                  <a:latin typeface="+mn-lt"/>
                </a:defRPr>
              </a:lvl3pPr>
              <a:lvl4pPr marL="1600200" indent="-228600" algn="l" rtl="0" eaLnBrk="0" fontAlgn="base" hangingPunct="0">
                <a:spcBef>
                  <a:spcPct val="20000"/>
                </a:spcBef>
                <a:spcAft>
                  <a:spcPct val="0"/>
                </a:spcAft>
                <a:buSzPct val="80000"/>
                <a:buFont typeface="Arial" panose="020B0604020202020204" pitchFamily="34" charset="0"/>
                <a:buChar char="•"/>
                <a:defRPr sz="1600">
                  <a:solidFill>
                    <a:srgbClr val="055685"/>
                  </a:solidFill>
                  <a:latin typeface="+mn-lt"/>
                </a:defRPr>
              </a:lvl4pPr>
              <a:lvl5pPr marL="2057400" indent="-228600" algn="l" rtl="0" eaLnBrk="0" fontAlgn="base" hangingPunct="0">
                <a:spcBef>
                  <a:spcPct val="20000"/>
                </a:spcBef>
                <a:spcAft>
                  <a:spcPct val="0"/>
                </a:spcAft>
                <a:buSzPct val="80000"/>
                <a:buFont typeface="Arial" panose="020B0604020202020204" pitchFamily="34" charset="0"/>
                <a:buChar char="•"/>
                <a:defRPr sz="1600">
                  <a:solidFill>
                    <a:srgbClr val="055685"/>
                  </a:solidFill>
                  <a:latin typeface="+mn-lt"/>
                </a:defRPr>
              </a:lvl5pPr>
              <a:lvl6pPr marL="2514600" indent="-228600" algn="l" rtl="0" fontAlgn="base">
                <a:spcBef>
                  <a:spcPct val="20000"/>
                </a:spcBef>
                <a:spcAft>
                  <a:spcPct val="0"/>
                </a:spcAft>
                <a:buSzPct val="80000"/>
                <a:buBlip>
                  <a:blip r:embed="rId2"/>
                </a:buBlip>
                <a:defRPr sz="2000">
                  <a:solidFill>
                    <a:srgbClr val="055685"/>
                  </a:solidFill>
                  <a:latin typeface="+mn-lt"/>
                </a:defRPr>
              </a:lvl6pPr>
              <a:lvl7pPr marL="2971800" indent="-228600" algn="l" rtl="0" fontAlgn="base">
                <a:spcBef>
                  <a:spcPct val="20000"/>
                </a:spcBef>
                <a:spcAft>
                  <a:spcPct val="0"/>
                </a:spcAft>
                <a:buSzPct val="80000"/>
                <a:buBlip>
                  <a:blip r:embed="rId2"/>
                </a:buBlip>
                <a:defRPr sz="2000">
                  <a:solidFill>
                    <a:srgbClr val="055685"/>
                  </a:solidFill>
                  <a:latin typeface="+mn-lt"/>
                </a:defRPr>
              </a:lvl7pPr>
              <a:lvl8pPr marL="3429000" indent="-228600" algn="l" rtl="0" fontAlgn="base">
                <a:spcBef>
                  <a:spcPct val="20000"/>
                </a:spcBef>
                <a:spcAft>
                  <a:spcPct val="0"/>
                </a:spcAft>
                <a:buSzPct val="80000"/>
                <a:buBlip>
                  <a:blip r:embed="rId2"/>
                </a:buBlip>
                <a:defRPr sz="2000">
                  <a:solidFill>
                    <a:srgbClr val="055685"/>
                  </a:solidFill>
                  <a:latin typeface="+mn-lt"/>
                </a:defRPr>
              </a:lvl8pPr>
              <a:lvl9pPr marL="3886200" indent="-228600" algn="l" rtl="0" fontAlgn="base">
                <a:spcBef>
                  <a:spcPct val="20000"/>
                </a:spcBef>
                <a:spcAft>
                  <a:spcPct val="0"/>
                </a:spcAft>
                <a:buSzPct val="80000"/>
                <a:buBlip>
                  <a:blip r:embed="rId2"/>
                </a:buBlip>
                <a:defRPr sz="2000">
                  <a:solidFill>
                    <a:srgbClr val="055685"/>
                  </a:solidFill>
                  <a:latin typeface="+mn-lt"/>
                </a:defRPr>
              </a:lvl9pPr>
            </a:lstStyle>
            <a:p>
              <a:pPr marL="29766" lvl="3" indent="0">
                <a:buNone/>
              </a:pPr>
              <a:r>
                <a:rPr lang="en-GB" sz="1800" dirty="0"/>
                <a:t>Buy</a:t>
              </a:r>
            </a:p>
          </p:txBody>
        </p:sp>
      </p:grpSp>
      <p:grpSp>
        <p:nvGrpSpPr>
          <p:cNvPr id="10" name="Group 9"/>
          <p:cNvGrpSpPr/>
          <p:nvPr/>
        </p:nvGrpSpPr>
        <p:grpSpPr>
          <a:xfrm>
            <a:off x="3385487" y="3090884"/>
            <a:ext cx="1122266" cy="378043"/>
            <a:chOff x="2977964" y="2457523"/>
            <a:chExt cx="1504032" cy="504057"/>
          </a:xfrm>
        </p:grpSpPr>
        <p:sp>
          <p:nvSpPr>
            <p:cNvPr id="13" name="Rectangle 12"/>
            <p:cNvSpPr/>
            <p:nvPr/>
          </p:nvSpPr>
          <p:spPr bwMode="auto">
            <a:xfrm>
              <a:off x="3013038" y="2471192"/>
              <a:ext cx="1152128" cy="432048"/>
            </a:xfrm>
            <a:prstGeom prst="rect">
              <a:avLst/>
            </a:prstGeom>
            <a:solidFill>
              <a:srgbClr val="FFFF00"/>
            </a:solidFill>
            <a:ln/>
            <a:extLst/>
          </p:spPr>
          <p:style>
            <a:lnRef idx="2">
              <a:schemeClr val="accent2"/>
            </a:lnRef>
            <a:fillRef idx="1">
              <a:schemeClr val="lt1"/>
            </a:fillRef>
            <a:effectRef idx="0">
              <a:schemeClr val="accent2"/>
            </a:effectRef>
            <a:fontRef idx="minor">
              <a:schemeClr val="dk1"/>
            </a:fontRef>
          </p:style>
          <p:txBody>
            <a:bodyPr vert="horz" wrap="square" lIns="68580" tIns="34290" rIns="68580" bIns="34290" numCol="1" rtlCol="0" anchor="t" anchorCtr="0" compatLnSpc="1">
              <a:prstTxWarp prst="textNoShape">
                <a:avLst/>
              </a:prstTxWarp>
            </a:bodyPr>
            <a:lstStyle/>
            <a:p>
              <a:pPr marL="257175" indent="-257175" defTabSz="685800" fontAlgn="base">
                <a:spcBef>
                  <a:spcPct val="20000"/>
                </a:spcBef>
                <a:spcAft>
                  <a:spcPct val="0"/>
                </a:spcAft>
                <a:buSzPct val="60000"/>
                <a:buBlip>
                  <a:blip r:embed="rId4"/>
                </a:buBlip>
              </a:pPr>
              <a:endParaRPr lang="en-GB" sz="2400">
                <a:solidFill>
                  <a:srgbClr val="055685"/>
                </a:solidFill>
                <a:latin typeface="Calibri" pitchFamily="34" charset="0"/>
              </a:endParaRPr>
            </a:p>
          </p:txBody>
        </p:sp>
        <p:sp>
          <p:nvSpPr>
            <p:cNvPr id="21" name="Content Placeholder 2"/>
            <p:cNvSpPr txBox="1">
              <a:spLocks/>
            </p:cNvSpPr>
            <p:nvPr/>
          </p:nvSpPr>
          <p:spPr bwMode="auto">
            <a:xfrm>
              <a:off x="2977964" y="2457523"/>
              <a:ext cx="1504032" cy="5040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68580" tIns="34290" rIns="68580" bIns="34290" numCol="1" anchor="t" anchorCtr="0" compatLnSpc="1">
              <a:prstTxWarp prst="textNoShape">
                <a:avLst/>
              </a:prstTxWarp>
            </a:bodyPr>
            <a:lstStyle>
              <a:lvl1pPr marL="342900" indent="-342900" algn="l" rtl="0" eaLnBrk="0" fontAlgn="base" hangingPunct="0">
                <a:spcBef>
                  <a:spcPct val="20000"/>
                </a:spcBef>
                <a:spcAft>
                  <a:spcPct val="0"/>
                </a:spcAft>
                <a:buSzPct val="80000"/>
                <a:buFont typeface="Arial" panose="020B0604020202020204" pitchFamily="34" charset="0"/>
                <a:buChar char="•"/>
                <a:defRPr sz="2400">
                  <a:solidFill>
                    <a:srgbClr val="055685"/>
                  </a:solidFill>
                  <a:latin typeface="+mn-lt"/>
                  <a:ea typeface="+mn-ea"/>
                  <a:cs typeface="+mn-cs"/>
                </a:defRPr>
              </a:lvl1pPr>
              <a:lvl2pPr marL="742950" indent="-285750" algn="l" rtl="0" eaLnBrk="0" fontAlgn="base" hangingPunct="0">
                <a:spcBef>
                  <a:spcPct val="20000"/>
                </a:spcBef>
                <a:spcAft>
                  <a:spcPct val="0"/>
                </a:spcAft>
                <a:buSzPct val="80000"/>
                <a:buFont typeface="Arial" panose="020B0604020202020204" pitchFamily="34" charset="0"/>
                <a:buChar char="•"/>
                <a:defRPr sz="2000">
                  <a:solidFill>
                    <a:srgbClr val="055685"/>
                  </a:solidFill>
                  <a:latin typeface="+mn-lt"/>
                </a:defRPr>
              </a:lvl2pPr>
              <a:lvl3pPr marL="1143000" indent="-228600" algn="l" rtl="0" eaLnBrk="0" fontAlgn="base" hangingPunct="0">
                <a:spcBef>
                  <a:spcPct val="20000"/>
                </a:spcBef>
                <a:spcAft>
                  <a:spcPct val="0"/>
                </a:spcAft>
                <a:buSzPct val="80000"/>
                <a:buFont typeface="Arial" panose="020B0604020202020204" pitchFamily="34" charset="0"/>
                <a:buChar char="•"/>
                <a:defRPr sz="1800">
                  <a:solidFill>
                    <a:srgbClr val="055685"/>
                  </a:solidFill>
                  <a:latin typeface="+mn-lt"/>
                </a:defRPr>
              </a:lvl3pPr>
              <a:lvl4pPr marL="1600200" indent="-228600" algn="l" rtl="0" eaLnBrk="0" fontAlgn="base" hangingPunct="0">
                <a:spcBef>
                  <a:spcPct val="20000"/>
                </a:spcBef>
                <a:spcAft>
                  <a:spcPct val="0"/>
                </a:spcAft>
                <a:buSzPct val="80000"/>
                <a:buFont typeface="Arial" panose="020B0604020202020204" pitchFamily="34" charset="0"/>
                <a:buChar char="•"/>
                <a:defRPr sz="1600">
                  <a:solidFill>
                    <a:srgbClr val="055685"/>
                  </a:solidFill>
                  <a:latin typeface="+mn-lt"/>
                </a:defRPr>
              </a:lvl4pPr>
              <a:lvl5pPr marL="2057400" indent="-228600" algn="l" rtl="0" eaLnBrk="0" fontAlgn="base" hangingPunct="0">
                <a:spcBef>
                  <a:spcPct val="20000"/>
                </a:spcBef>
                <a:spcAft>
                  <a:spcPct val="0"/>
                </a:spcAft>
                <a:buSzPct val="80000"/>
                <a:buFont typeface="Arial" panose="020B0604020202020204" pitchFamily="34" charset="0"/>
                <a:buChar char="•"/>
                <a:defRPr sz="1600">
                  <a:solidFill>
                    <a:srgbClr val="055685"/>
                  </a:solidFill>
                  <a:latin typeface="+mn-lt"/>
                </a:defRPr>
              </a:lvl5pPr>
              <a:lvl6pPr marL="2514600" indent="-228600" algn="l" rtl="0" fontAlgn="base">
                <a:spcBef>
                  <a:spcPct val="20000"/>
                </a:spcBef>
                <a:spcAft>
                  <a:spcPct val="0"/>
                </a:spcAft>
                <a:buSzPct val="80000"/>
                <a:buBlip>
                  <a:blip r:embed="rId2"/>
                </a:buBlip>
                <a:defRPr sz="2000">
                  <a:solidFill>
                    <a:srgbClr val="055685"/>
                  </a:solidFill>
                  <a:latin typeface="+mn-lt"/>
                </a:defRPr>
              </a:lvl6pPr>
              <a:lvl7pPr marL="2971800" indent="-228600" algn="l" rtl="0" fontAlgn="base">
                <a:spcBef>
                  <a:spcPct val="20000"/>
                </a:spcBef>
                <a:spcAft>
                  <a:spcPct val="0"/>
                </a:spcAft>
                <a:buSzPct val="80000"/>
                <a:buBlip>
                  <a:blip r:embed="rId2"/>
                </a:buBlip>
                <a:defRPr sz="2000">
                  <a:solidFill>
                    <a:srgbClr val="055685"/>
                  </a:solidFill>
                  <a:latin typeface="+mn-lt"/>
                </a:defRPr>
              </a:lvl7pPr>
              <a:lvl8pPr marL="3429000" indent="-228600" algn="l" rtl="0" fontAlgn="base">
                <a:spcBef>
                  <a:spcPct val="20000"/>
                </a:spcBef>
                <a:spcAft>
                  <a:spcPct val="0"/>
                </a:spcAft>
                <a:buSzPct val="80000"/>
                <a:buBlip>
                  <a:blip r:embed="rId2"/>
                </a:buBlip>
                <a:defRPr sz="2000">
                  <a:solidFill>
                    <a:srgbClr val="055685"/>
                  </a:solidFill>
                  <a:latin typeface="+mn-lt"/>
                </a:defRPr>
              </a:lvl8pPr>
              <a:lvl9pPr marL="3886200" indent="-228600" algn="l" rtl="0" fontAlgn="base">
                <a:spcBef>
                  <a:spcPct val="20000"/>
                </a:spcBef>
                <a:spcAft>
                  <a:spcPct val="0"/>
                </a:spcAft>
                <a:buSzPct val="80000"/>
                <a:buBlip>
                  <a:blip r:embed="rId2"/>
                </a:buBlip>
                <a:defRPr sz="2000">
                  <a:solidFill>
                    <a:srgbClr val="055685"/>
                  </a:solidFill>
                  <a:latin typeface="+mn-lt"/>
                </a:defRPr>
              </a:lvl9pPr>
            </a:lstStyle>
            <a:p>
              <a:pPr marL="29766" lvl="3" indent="0">
                <a:buNone/>
              </a:pPr>
              <a:r>
                <a:rPr lang="en-GB" sz="1800" dirty="0"/>
                <a:t>Register</a:t>
              </a:r>
            </a:p>
          </p:txBody>
        </p:sp>
      </p:grpSp>
      <p:grpSp>
        <p:nvGrpSpPr>
          <p:cNvPr id="7" name="Group 6"/>
          <p:cNvGrpSpPr/>
          <p:nvPr/>
        </p:nvGrpSpPr>
        <p:grpSpPr>
          <a:xfrm>
            <a:off x="5007376" y="3070855"/>
            <a:ext cx="864096" cy="378043"/>
            <a:chOff x="5580112" y="2444486"/>
            <a:chExt cx="1152128" cy="504057"/>
          </a:xfrm>
        </p:grpSpPr>
        <p:sp>
          <p:nvSpPr>
            <p:cNvPr id="15" name="Rectangle 14"/>
            <p:cNvSpPr/>
            <p:nvPr/>
          </p:nvSpPr>
          <p:spPr bwMode="auto">
            <a:xfrm>
              <a:off x="5580112" y="2471192"/>
              <a:ext cx="1152128" cy="432048"/>
            </a:xfrm>
            <a:prstGeom prst="rect">
              <a:avLst/>
            </a:prstGeom>
            <a:solidFill>
              <a:srgbClr val="FFFF00"/>
            </a:solidFill>
            <a:ln/>
            <a:extLst/>
          </p:spPr>
          <p:style>
            <a:lnRef idx="2">
              <a:schemeClr val="accent2"/>
            </a:lnRef>
            <a:fillRef idx="1">
              <a:schemeClr val="lt1"/>
            </a:fillRef>
            <a:effectRef idx="0">
              <a:schemeClr val="accent2"/>
            </a:effectRef>
            <a:fontRef idx="minor">
              <a:schemeClr val="dk1"/>
            </a:fontRef>
          </p:style>
          <p:txBody>
            <a:bodyPr vert="horz" wrap="square" lIns="68580" tIns="34290" rIns="68580" bIns="34290" numCol="1" rtlCol="0" anchor="t" anchorCtr="0" compatLnSpc="1">
              <a:prstTxWarp prst="textNoShape">
                <a:avLst/>
              </a:prstTxWarp>
            </a:bodyPr>
            <a:lstStyle/>
            <a:p>
              <a:pPr marL="257175" indent="-257175" defTabSz="685800" fontAlgn="base">
                <a:spcBef>
                  <a:spcPct val="20000"/>
                </a:spcBef>
                <a:spcAft>
                  <a:spcPct val="0"/>
                </a:spcAft>
                <a:buSzPct val="60000"/>
                <a:buBlip>
                  <a:blip r:embed="rId4"/>
                </a:buBlip>
              </a:pPr>
              <a:endParaRPr lang="en-GB" sz="2400">
                <a:solidFill>
                  <a:srgbClr val="055685"/>
                </a:solidFill>
                <a:latin typeface="Calibri" pitchFamily="34" charset="0"/>
              </a:endParaRPr>
            </a:p>
          </p:txBody>
        </p:sp>
        <p:sp>
          <p:nvSpPr>
            <p:cNvPr id="22" name="Content Placeholder 2"/>
            <p:cNvSpPr txBox="1">
              <a:spLocks/>
            </p:cNvSpPr>
            <p:nvPr/>
          </p:nvSpPr>
          <p:spPr bwMode="auto">
            <a:xfrm>
              <a:off x="5660380" y="2444486"/>
              <a:ext cx="991592" cy="5040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68580" tIns="34290" rIns="68580" bIns="34290" numCol="1" anchor="t" anchorCtr="0" compatLnSpc="1">
              <a:prstTxWarp prst="textNoShape">
                <a:avLst/>
              </a:prstTxWarp>
            </a:bodyPr>
            <a:lstStyle>
              <a:lvl1pPr marL="342900" indent="-342900" algn="l" rtl="0" eaLnBrk="0" fontAlgn="base" hangingPunct="0">
                <a:spcBef>
                  <a:spcPct val="20000"/>
                </a:spcBef>
                <a:spcAft>
                  <a:spcPct val="0"/>
                </a:spcAft>
                <a:buSzPct val="80000"/>
                <a:buFont typeface="Arial" panose="020B0604020202020204" pitchFamily="34" charset="0"/>
                <a:buChar char="•"/>
                <a:defRPr sz="2400">
                  <a:solidFill>
                    <a:srgbClr val="055685"/>
                  </a:solidFill>
                  <a:latin typeface="+mn-lt"/>
                  <a:ea typeface="+mn-ea"/>
                  <a:cs typeface="+mn-cs"/>
                </a:defRPr>
              </a:lvl1pPr>
              <a:lvl2pPr marL="742950" indent="-285750" algn="l" rtl="0" eaLnBrk="0" fontAlgn="base" hangingPunct="0">
                <a:spcBef>
                  <a:spcPct val="20000"/>
                </a:spcBef>
                <a:spcAft>
                  <a:spcPct val="0"/>
                </a:spcAft>
                <a:buSzPct val="80000"/>
                <a:buFont typeface="Arial" panose="020B0604020202020204" pitchFamily="34" charset="0"/>
                <a:buChar char="•"/>
                <a:defRPr sz="2000">
                  <a:solidFill>
                    <a:srgbClr val="055685"/>
                  </a:solidFill>
                  <a:latin typeface="+mn-lt"/>
                </a:defRPr>
              </a:lvl2pPr>
              <a:lvl3pPr marL="1143000" indent="-228600" algn="l" rtl="0" eaLnBrk="0" fontAlgn="base" hangingPunct="0">
                <a:spcBef>
                  <a:spcPct val="20000"/>
                </a:spcBef>
                <a:spcAft>
                  <a:spcPct val="0"/>
                </a:spcAft>
                <a:buSzPct val="80000"/>
                <a:buFont typeface="Arial" panose="020B0604020202020204" pitchFamily="34" charset="0"/>
                <a:buChar char="•"/>
                <a:defRPr sz="1800">
                  <a:solidFill>
                    <a:srgbClr val="055685"/>
                  </a:solidFill>
                  <a:latin typeface="+mn-lt"/>
                </a:defRPr>
              </a:lvl3pPr>
              <a:lvl4pPr marL="1600200" indent="-228600" algn="l" rtl="0" eaLnBrk="0" fontAlgn="base" hangingPunct="0">
                <a:spcBef>
                  <a:spcPct val="20000"/>
                </a:spcBef>
                <a:spcAft>
                  <a:spcPct val="0"/>
                </a:spcAft>
                <a:buSzPct val="80000"/>
                <a:buFont typeface="Arial" panose="020B0604020202020204" pitchFamily="34" charset="0"/>
                <a:buChar char="•"/>
                <a:defRPr sz="1600">
                  <a:solidFill>
                    <a:srgbClr val="055685"/>
                  </a:solidFill>
                  <a:latin typeface="+mn-lt"/>
                </a:defRPr>
              </a:lvl4pPr>
              <a:lvl5pPr marL="2057400" indent="-228600" algn="l" rtl="0" eaLnBrk="0" fontAlgn="base" hangingPunct="0">
                <a:spcBef>
                  <a:spcPct val="20000"/>
                </a:spcBef>
                <a:spcAft>
                  <a:spcPct val="0"/>
                </a:spcAft>
                <a:buSzPct val="80000"/>
                <a:buFont typeface="Arial" panose="020B0604020202020204" pitchFamily="34" charset="0"/>
                <a:buChar char="•"/>
                <a:defRPr sz="1600">
                  <a:solidFill>
                    <a:srgbClr val="055685"/>
                  </a:solidFill>
                  <a:latin typeface="+mn-lt"/>
                </a:defRPr>
              </a:lvl5pPr>
              <a:lvl6pPr marL="2514600" indent="-228600" algn="l" rtl="0" fontAlgn="base">
                <a:spcBef>
                  <a:spcPct val="20000"/>
                </a:spcBef>
                <a:spcAft>
                  <a:spcPct val="0"/>
                </a:spcAft>
                <a:buSzPct val="80000"/>
                <a:buBlip>
                  <a:blip r:embed="rId2"/>
                </a:buBlip>
                <a:defRPr sz="2000">
                  <a:solidFill>
                    <a:srgbClr val="055685"/>
                  </a:solidFill>
                  <a:latin typeface="+mn-lt"/>
                </a:defRPr>
              </a:lvl6pPr>
              <a:lvl7pPr marL="2971800" indent="-228600" algn="l" rtl="0" fontAlgn="base">
                <a:spcBef>
                  <a:spcPct val="20000"/>
                </a:spcBef>
                <a:spcAft>
                  <a:spcPct val="0"/>
                </a:spcAft>
                <a:buSzPct val="80000"/>
                <a:buBlip>
                  <a:blip r:embed="rId2"/>
                </a:buBlip>
                <a:defRPr sz="2000">
                  <a:solidFill>
                    <a:srgbClr val="055685"/>
                  </a:solidFill>
                  <a:latin typeface="+mn-lt"/>
                </a:defRPr>
              </a:lvl7pPr>
              <a:lvl8pPr marL="3429000" indent="-228600" algn="l" rtl="0" fontAlgn="base">
                <a:spcBef>
                  <a:spcPct val="20000"/>
                </a:spcBef>
                <a:spcAft>
                  <a:spcPct val="0"/>
                </a:spcAft>
                <a:buSzPct val="80000"/>
                <a:buBlip>
                  <a:blip r:embed="rId2"/>
                </a:buBlip>
                <a:defRPr sz="2000">
                  <a:solidFill>
                    <a:srgbClr val="055685"/>
                  </a:solidFill>
                  <a:latin typeface="+mn-lt"/>
                </a:defRPr>
              </a:lvl8pPr>
              <a:lvl9pPr marL="3886200" indent="-228600" algn="l" rtl="0" fontAlgn="base">
                <a:spcBef>
                  <a:spcPct val="20000"/>
                </a:spcBef>
                <a:spcAft>
                  <a:spcPct val="0"/>
                </a:spcAft>
                <a:buSzPct val="80000"/>
                <a:buBlip>
                  <a:blip r:embed="rId2"/>
                </a:buBlip>
                <a:defRPr sz="2000">
                  <a:solidFill>
                    <a:srgbClr val="055685"/>
                  </a:solidFill>
                  <a:latin typeface="+mn-lt"/>
                </a:defRPr>
              </a:lvl9pPr>
            </a:lstStyle>
            <a:p>
              <a:pPr marL="29766" lvl="3" indent="0">
                <a:buNone/>
              </a:pPr>
              <a:r>
                <a:rPr lang="en-GB" sz="1800" dirty="0"/>
                <a:t>Train</a:t>
              </a:r>
            </a:p>
          </p:txBody>
        </p:sp>
      </p:grpSp>
      <p:grpSp>
        <p:nvGrpSpPr>
          <p:cNvPr id="6" name="Group 5"/>
          <p:cNvGrpSpPr/>
          <p:nvPr/>
        </p:nvGrpSpPr>
        <p:grpSpPr>
          <a:xfrm>
            <a:off x="6602173" y="3070855"/>
            <a:ext cx="926529" cy="378043"/>
            <a:chOff x="7224266" y="2457523"/>
            <a:chExt cx="1235372" cy="504057"/>
          </a:xfrm>
        </p:grpSpPr>
        <p:sp>
          <p:nvSpPr>
            <p:cNvPr id="17" name="Rectangle 16"/>
            <p:cNvSpPr/>
            <p:nvPr/>
          </p:nvSpPr>
          <p:spPr bwMode="auto">
            <a:xfrm>
              <a:off x="7224266" y="2471192"/>
              <a:ext cx="1152128" cy="432048"/>
            </a:xfrm>
            <a:prstGeom prst="rect">
              <a:avLst/>
            </a:prstGeom>
            <a:solidFill>
              <a:srgbClr val="FFFF00"/>
            </a:solidFill>
            <a:ln/>
            <a:extLst/>
          </p:spPr>
          <p:style>
            <a:lnRef idx="2">
              <a:schemeClr val="accent2"/>
            </a:lnRef>
            <a:fillRef idx="1">
              <a:schemeClr val="lt1"/>
            </a:fillRef>
            <a:effectRef idx="0">
              <a:schemeClr val="accent2"/>
            </a:effectRef>
            <a:fontRef idx="minor">
              <a:schemeClr val="dk1"/>
            </a:fontRef>
          </p:style>
          <p:txBody>
            <a:bodyPr vert="horz" wrap="square" lIns="68580" tIns="34290" rIns="68580" bIns="34290" numCol="1" rtlCol="0" anchor="t" anchorCtr="0" compatLnSpc="1">
              <a:prstTxWarp prst="textNoShape">
                <a:avLst/>
              </a:prstTxWarp>
            </a:bodyPr>
            <a:lstStyle/>
            <a:p>
              <a:pPr marL="257175" indent="-257175" defTabSz="685800" fontAlgn="base">
                <a:spcBef>
                  <a:spcPct val="20000"/>
                </a:spcBef>
                <a:spcAft>
                  <a:spcPct val="0"/>
                </a:spcAft>
                <a:buSzPct val="60000"/>
                <a:buBlip>
                  <a:blip r:embed="rId4"/>
                </a:buBlip>
              </a:pPr>
              <a:endParaRPr lang="en-GB" sz="2400">
                <a:solidFill>
                  <a:srgbClr val="055685"/>
                </a:solidFill>
                <a:latin typeface="Calibri" pitchFamily="34" charset="0"/>
              </a:endParaRPr>
            </a:p>
          </p:txBody>
        </p:sp>
        <p:sp>
          <p:nvSpPr>
            <p:cNvPr id="23" name="Content Placeholder 2"/>
            <p:cNvSpPr txBox="1">
              <a:spLocks/>
            </p:cNvSpPr>
            <p:nvPr/>
          </p:nvSpPr>
          <p:spPr bwMode="auto">
            <a:xfrm>
              <a:off x="7468046" y="2457523"/>
              <a:ext cx="991592" cy="5040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68580" tIns="34290" rIns="68580" bIns="34290" numCol="1" anchor="t" anchorCtr="0" compatLnSpc="1">
              <a:prstTxWarp prst="textNoShape">
                <a:avLst/>
              </a:prstTxWarp>
            </a:bodyPr>
            <a:lstStyle>
              <a:lvl1pPr marL="342900" indent="-342900" algn="l" rtl="0" eaLnBrk="0" fontAlgn="base" hangingPunct="0">
                <a:spcBef>
                  <a:spcPct val="20000"/>
                </a:spcBef>
                <a:spcAft>
                  <a:spcPct val="0"/>
                </a:spcAft>
                <a:buSzPct val="80000"/>
                <a:buFont typeface="Arial" panose="020B0604020202020204" pitchFamily="34" charset="0"/>
                <a:buChar char="•"/>
                <a:defRPr sz="2400">
                  <a:solidFill>
                    <a:srgbClr val="055685"/>
                  </a:solidFill>
                  <a:latin typeface="+mn-lt"/>
                  <a:ea typeface="+mn-ea"/>
                  <a:cs typeface="+mn-cs"/>
                </a:defRPr>
              </a:lvl1pPr>
              <a:lvl2pPr marL="742950" indent="-285750" algn="l" rtl="0" eaLnBrk="0" fontAlgn="base" hangingPunct="0">
                <a:spcBef>
                  <a:spcPct val="20000"/>
                </a:spcBef>
                <a:spcAft>
                  <a:spcPct val="0"/>
                </a:spcAft>
                <a:buSzPct val="80000"/>
                <a:buFont typeface="Arial" panose="020B0604020202020204" pitchFamily="34" charset="0"/>
                <a:buChar char="•"/>
                <a:defRPr sz="2000">
                  <a:solidFill>
                    <a:srgbClr val="055685"/>
                  </a:solidFill>
                  <a:latin typeface="+mn-lt"/>
                </a:defRPr>
              </a:lvl2pPr>
              <a:lvl3pPr marL="1143000" indent="-228600" algn="l" rtl="0" eaLnBrk="0" fontAlgn="base" hangingPunct="0">
                <a:spcBef>
                  <a:spcPct val="20000"/>
                </a:spcBef>
                <a:spcAft>
                  <a:spcPct val="0"/>
                </a:spcAft>
                <a:buSzPct val="80000"/>
                <a:buFont typeface="Arial" panose="020B0604020202020204" pitchFamily="34" charset="0"/>
                <a:buChar char="•"/>
                <a:defRPr sz="1800">
                  <a:solidFill>
                    <a:srgbClr val="055685"/>
                  </a:solidFill>
                  <a:latin typeface="+mn-lt"/>
                </a:defRPr>
              </a:lvl3pPr>
              <a:lvl4pPr marL="1600200" indent="-228600" algn="l" rtl="0" eaLnBrk="0" fontAlgn="base" hangingPunct="0">
                <a:spcBef>
                  <a:spcPct val="20000"/>
                </a:spcBef>
                <a:spcAft>
                  <a:spcPct val="0"/>
                </a:spcAft>
                <a:buSzPct val="80000"/>
                <a:buFont typeface="Arial" panose="020B0604020202020204" pitchFamily="34" charset="0"/>
                <a:buChar char="•"/>
                <a:defRPr sz="1600">
                  <a:solidFill>
                    <a:srgbClr val="055685"/>
                  </a:solidFill>
                  <a:latin typeface="+mn-lt"/>
                </a:defRPr>
              </a:lvl4pPr>
              <a:lvl5pPr marL="2057400" indent="-228600" algn="l" rtl="0" eaLnBrk="0" fontAlgn="base" hangingPunct="0">
                <a:spcBef>
                  <a:spcPct val="20000"/>
                </a:spcBef>
                <a:spcAft>
                  <a:spcPct val="0"/>
                </a:spcAft>
                <a:buSzPct val="80000"/>
                <a:buFont typeface="Arial" panose="020B0604020202020204" pitchFamily="34" charset="0"/>
                <a:buChar char="•"/>
                <a:defRPr sz="1600">
                  <a:solidFill>
                    <a:srgbClr val="055685"/>
                  </a:solidFill>
                  <a:latin typeface="+mn-lt"/>
                </a:defRPr>
              </a:lvl5pPr>
              <a:lvl6pPr marL="2514600" indent="-228600" algn="l" rtl="0" fontAlgn="base">
                <a:spcBef>
                  <a:spcPct val="20000"/>
                </a:spcBef>
                <a:spcAft>
                  <a:spcPct val="0"/>
                </a:spcAft>
                <a:buSzPct val="80000"/>
                <a:buBlip>
                  <a:blip r:embed="rId2"/>
                </a:buBlip>
                <a:defRPr sz="2000">
                  <a:solidFill>
                    <a:srgbClr val="055685"/>
                  </a:solidFill>
                  <a:latin typeface="+mn-lt"/>
                </a:defRPr>
              </a:lvl6pPr>
              <a:lvl7pPr marL="2971800" indent="-228600" algn="l" rtl="0" fontAlgn="base">
                <a:spcBef>
                  <a:spcPct val="20000"/>
                </a:spcBef>
                <a:spcAft>
                  <a:spcPct val="0"/>
                </a:spcAft>
                <a:buSzPct val="80000"/>
                <a:buBlip>
                  <a:blip r:embed="rId2"/>
                </a:buBlip>
                <a:defRPr sz="2000">
                  <a:solidFill>
                    <a:srgbClr val="055685"/>
                  </a:solidFill>
                  <a:latin typeface="+mn-lt"/>
                </a:defRPr>
              </a:lvl7pPr>
              <a:lvl8pPr marL="3429000" indent="-228600" algn="l" rtl="0" fontAlgn="base">
                <a:spcBef>
                  <a:spcPct val="20000"/>
                </a:spcBef>
                <a:spcAft>
                  <a:spcPct val="0"/>
                </a:spcAft>
                <a:buSzPct val="80000"/>
                <a:buBlip>
                  <a:blip r:embed="rId2"/>
                </a:buBlip>
                <a:defRPr sz="2000">
                  <a:solidFill>
                    <a:srgbClr val="055685"/>
                  </a:solidFill>
                  <a:latin typeface="+mn-lt"/>
                </a:defRPr>
              </a:lvl8pPr>
              <a:lvl9pPr marL="3886200" indent="-228600" algn="l" rtl="0" fontAlgn="base">
                <a:spcBef>
                  <a:spcPct val="20000"/>
                </a:spcBef>
                <a:spcAft>
                  <a:spcPct val="0"/>
                </a:spcAft>
                <a:buSzPct val="80000"/>
                <a:buBlip>
                  <a:blip r:embed="rId2"/>
                </a:buBlip>
                <a:defRPr sz="2000">
                  <a:solidFill>
                    <a:srgbClr val="055685"/>
                  </a:solidFill>
                  <a:latin typeface="+mn-lt"/>
                </a:defRPr>
              </a:lvl9pPr>
            </a:lstStyle>
            <a:p>
              <a:pPr marL="29766" lvl="3" indent="0">
                <a:buNone/>
              </a:pPr>
              <a:r>
                <a:rPr lang="en-GB" sz="1800" dirty="0"/>
                <a:t>Fly</a:t>
              </a:r>
            </a:p>
          </p:txBody>
        </p:sp>
      </p:grpSp>
    </p:spTree>
    <p:extLst>
      <p:ext uri="{BB962C8B-B14F-4D97-AF65-F5344CB8AC3E}">
        <p14:creationId xmlns:p14="http://schemas.microsoft.com/office/powerpoint/2010/main" val="48706526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435207" y="4345660"/>
            <a:ext cx="606061" cy="230832"/>
          </a:xfrm>
          <a:prstGeom prst="rect">
            <a:avLst/>
          </a:prstGeom>
          <a:noFill/>
        </p:spPr>
        <p:txBody>
          <a:bodyPr wrap="square" rtlCol="0">
            <a:spAutoFit/>
          </a:bodyPr>
          <a:lstStyle/>
          <a:p>
            <a:pPr algn="r">
              <a:buNone/>
            </a:pPr>
            <a:r>
              <a:rPr lang="fr-BE" sz="450" dirty="0">
                <a:solidFill>
                  <a:schemeClr val="bg1"/>
                </a:solidFill>
              </a:rPr>
              <a:t>TE.GEN.00409-001</a:t>
            </a:r>
            <a:endParaRPr lang="en-GB" sz="450" dirty="0">
              <a:solidFill>
                <a:schemeClr val="bg1"/>
              </a:solidFill>
            </a:endParaRPr>
          </a:p>
        </p:txBody>
      </p:sp>
      <p:sp>
        <p:nvSpPr>
          <p:cNvPr id="8" name="Rectangle 2"/>
          <p:cNvSpPr>
            <a:spLocks noGrp="1" noChangeArrowheads="1"/>
          </p:cNvSpPr>
          <p:nvPr>
            <p:ph type="ctrTitle"/>
          </p:nvPr>
        </p:nvSpPr>
        <p:spPr>
          <a:xfrm>
            <a:off x="475372" y="1994934"/>
            <a:ext cx="8127511" cy="530475"/>
          </a:xfrm>
        </p:spPr>
        <p:txBody>
          <a:bodyPr/>
          <a:lstStyle/>
          <a:p>
            <a:pPr algn="ctr">
              <a:spcBef>
                <a:spcPts val="675"/>
              </a:spcBef>
              <a:spcAft>
                <a:spcPts val="2250"/>
              </a:spcAft>
            </a:pPr>
            <a:r>
              <a:rPr lang="en-GB" sz="5400" dirty="0"/>
              <a:t>The </a:t>
            </a:r>
            <a:br>
              <a:rPr lang="en-GB" sz="5400" dirty="0"/>
            </a:br>
            <a:r>
              <a:rPr lang="en-GB" sz="5400" dirty="0"/>
              <a:t>specific category</a:t>
            </a:r>
            <a:r>
              <a:rPr lang="en-GB" sz="1800" dirty="0"/>
              <a:t/>
            </a:r>
            <a:br>
              <a:rPr lang="en-GB" sz="1800" dirty="0"/>
            </a:br>
            <a:r>
              <a:rPr lang="en-GB" sz="2475" dirty="0"/>
              <a:t/>
            </a:r>
            <a:br>
              <a:rPr lang="en-GB" sz="2475" dirty="0"/>
            </a:br>
            <a:endParaRPr lang="en-GB" sz="1575" b="0" dirty="0"/>
          </a:p>
        </p:txBody>
      </p:sp>
      <p:sp>
        <p:nvSpPr>
          <p:cNvPr id="4" name="Rectangle 2"/>
          <p:cNvSpPr txBox="1">
            <a:spLocks noChangeArrowheads="1"/>
          </p:cNvSpPr>
          <p:nvPr/>
        </p:nvSpPr>
        <p:spPr bwMode="auto">
          <a:xfrm>
            <a:off x="1385646" y="4006675"/>
            <a:ext cx="2592288" cy="39340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51435" tIns="25718" rIns="51435" bIns="25718" numCol="1" anchor="ctr" anchorCtr="0" compatLnSpc="1">
            <a:prstTxWarp prst="textNoShape">
              <a:avLst/>
            </a:prstTxWarp>
          </a:bodyPr>
          <a:lstStyle>
            <a:lvl1pPr algn="l" rtl="0" eaLnBrk="0" fontAlgn="base" hangingPunct="0">
              <a:lnSpc>
                <a:spcPct val="75000"/>
              </a:lnSpc>
              <a:spcBef>
                <a:spcPct val="0"/>
              </a:spcBef>
              <a:spcAft>
                <a:spcPct val="0"/>
              </a:spcAft>
              <a:defRPr sz="3600" b="1">
                <a:solidFill>
                  <a:schemeClr val="bg1"/>
                </a:solidFill>
                <a:latin typeface="+mj-lt"/>
                <a:ea typeface="+mj-ea"/>
                <a:cs typeface="+mj-cs"/>
              </a:defRPr>
            </a:lvl1pPr>
            <a:lvl2pPr algn="l" rtl="0" eaLnBrk="0" fontAlgn="base" hangingPunct="0">
              <a:lnSpc>
                <a:spcPct val="75000"/>
              </a:lnSpc>
              <a:spcBef>
                <a:spcPct val="0"/>
              </a:spcBef>
              <a:spcAft>
                <a:spcPct val="0"/>
              </a:spcAft>
              <a:defRPr sz="3600">
                <a:solidFill>
                  <a:schemeClr val="bg1"/>
                </a:solidFill>
                <a:latin typeface="Calibri" pitchFamily="34" charset="0"/>
              </a:defRPr>
            </a:lvl2pPr>
            <a:lvl3pPr algn="l" rtl="0" eaLnBrk="0" fontAlgn="base" hangingPunct="0">
              <a:lnSpc>
                <a:spcPct val="75000"/>
              </a:lnSpc>
              <a:spcBef>
                <a:spcPct val="0"/>
              </a:spcBef>
              <a:spcAft>
                <a:spcPct val="0"/>
              </a:spcAft>
              <a:defRPr sz="3600">
                <a:solidFill>
                  <a:schemeClr val="bg1"/>
                </a:solidFill>
                <a:latin typeface="Calibri" pitchFamily="34" charset="0"/>
              </a:defRPr>
            </a:lvl3pPr>
            <a:lvl4pPr algn="l" rtl="0" eaLnBrk="0" fontAlgn="base" hangingPunct="0">
              <a:lnSpc>
                <a:spcPct val="75000"/>
              </a:lnSpc>
              <a:spcBef>
                <a:spcPct val="0"/>
              </a:spcBef>
              <a:spcAft>
                <a:spcPct val="0"/>
              </a:spcAft>
              <a:defRPr sz="3600">
                <a:solidFill>
                  <a:schemeClr val="bg1"/>
                </a:solidFill>
                <a:latin typeface="Calibri" pitchFamily="34" charset="0"/>
              </a:defRPr>
            </a:lvl4pPr>
            <a:lvl5pPr algn="l" rtl="0" eaLnBrk="0" fontAlgn="base" hangingPunct="0">
              <a:lnSpc>
                <a:spcPct val="75000"/>
              </a:lnSpc>
              <a:spcBef>
                <a:spcPct val="0"/>
              </a:spcBef>
              <a:spcAft>
                <a:spcPct val="0"/>
              </a:spcAft>
              <a:defRPr sz="3600">
                <a:solidFill>
                  <a:schemeClr val="bg1"/>
                </a:solidFill>
                <a:latin typeface="Calibri" pitchFamily="34" charset="0"/>
              </a:defRPr>
            </a:lvl5pPr>
            <a:lvl6pPr marL="457200" algn="l" rtl="0" fontAlgn="base">
              <a:lnSpc>
                <a:spcPct val="75000"/>
              </a:lnSpc>
              <a:spcBef>
                <a:spcPct val="0"/>
              </a:spcBef>
              <a:spcAft>
                <a:spcPct val="0"/>
              </a:spcAft>
              <a:defRPr sz="3600">
                <a:solidFill>
                  <a:schemeClr val="bg1"/>
                </a:solidFill>
                <a:latin typeface="Verdana" pitchFamily="34" charset="0"/>
              </a:defRPr>
            </a:lvl6pPr>
            <a:lvl7pPr marL="914400" algn="l" rtl="0" fontAlgn="base">
              <a:lnSpc>
                <a:spcPct val="75000"/>
              </a:lnSpc>
              <a:spcBef>
                <a:spcPct val="0"/>
              </a:spcBef>
              <a:spcAft>
                <a:spcPct val="0"/>
              </a:spcAft>
              <a:defRPr sz="3600">
                <a:solidFill>
                  <a:schemeClr val="bg1"/>
                </a:solidFill>
                <a:latin typeface="Verdana" pitchFamily="34" charset="0"/>
              </a:defRPr>
            </a:lvl7pPr>
            <a:lvl8pPr marL="1371600" algn="l" rtl="0" fontAlgn="base">
              <a:lnSpc>
                <a:spcPct val="75000"/>
              </a:lnSpc>
              <a:spcBef>
                <a:spcPct val="0"/>
              </a:spcBef>
              <a:spcAft>
                <a:spcPct val="0"/>
              </a:spcAft>
              <a:defRPr sz="3600">
                <a:solidFill>
                  <a:schemeClr val="bg1"/>
                </a:solidFill>
                <a:latin typeface="Verdana" pitchFamily="34" charset="0"/>
              </a:defRPr>
            </a:lvl8pPr>
            <a:lvl9pPr marL="1828800" algn="l" rtl="0" fontAlgn="base">
              <a:lnSpc>
                <a:spcPct val="75000"/>
              </a:lnSpc>
              <a:spcBef>
                <a:spcPct val="0"/>
              </a:spcBef>
              <a:spcAft>
                <a:spcPct val="0"/>
              </a:spcAft>
              <a:defRPr sz="3600">
                <a:solidFill>
                  <a:schemeClr val="bg1"/>
                </a:solidFill>
                <a:latin typeface="Verdana" pitchFamily="34" charset="0"/>
              </a:defRPr>
            </a:lvl9pPr>
          </a:lstStyle>
          <a:p>
            <a:pPr algn="ctr">
              <a:buSzTx/>
              <a:buNone/>
            </a:pPr>
            <a:r>
              <a:rPr lang="en-GB" sz="1800" kern="0" dirty="0"/>
              <a:t/>
            </a:r>
            <a:br>
              <a:rPr lang="en-GB" sz="1800" kern="0" dirty="0"/>
            </a:br>
            <a:r>
              <a:rPr lang="en-GB" sz="1575" kern="0" dirty="0"/>
              <a:t/>
            </a:r>
            <a:br>
              <a:rPr lang="en-GB" sz="1575" kern="0" dirty="0"/>
            </a:br>
            <a:r>
              <a:rPr lang="en-GB" sz="1575" kern="0" dirty="0"/>
              <a:t>The EASA Team</a:t>
            </a:r>
            <a:endParaRPr lang="en-GB" sz="1575" b="0" kern="0" dirty="0"/>
          </a:p>
        </p:txBody>
      </p:sp>
    </p:spTree>
    <p:extLst>
      <p:ext uri="{BB962C8B-B14F-4D97-AF65-F5344CB8AC3E}">
        <p14:creationId xmlns:p14="http://schemas.microsoft.com/office/powerpoint/2010/main" val="4127426019"/>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6"/>
          </p:nvPr>
        </p:nvSpPr>
        <p:spPr/>
        <p:txBody>
          <a:bodyPr/>
          <a:lstStyle/>
          <a:p>
            <a:r>
              <a:rPr lang="en-GB" dirty="0"/>
              <a:t>Specific category</a:t>
            </a:r>
          </a:p>
        </p:txBody>
      </p:sp>
      <p:sp>
        <p:nvSpPr>
          <p:cNvPr id="39" name="Content Placeholder 2"/>
          <p:cNvSpPr txBox="1">
            <a:spLocks/>
          </p:cNvSpPr>
          <p:nvPr/>
        </p:nvSpPr>
        <p:spPr bwMode="auto">
          <a:xfrm>
            <a:off x="376051" y="1508123"/>
            <a:ext cx="8509643" cy="11714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68580" tIns="34290" rIns="68580" bIns="34290" numCol="1" anchor="t" anchorCtr="0" compatLnSpc="1">
            <a:prstTxWarp prst="textNoShape">
              <a:avLst/>
            </a:prstTxWarp>
          </a:bodyPr>
          <a:lstStyle>
            <a:lvl1pPr marL="342900" indent="-342900" algn="l" rtl="0" eaLnBrk="0" fontAlgn="base" hangingPunct="0">
              <a:spcBef>
                <a:spcPct val="20000"/>
              </a:spcBef>
              <a:spcAft>
                <a:spcPct val="0"/>
              </a:spcAft>
              <a:buSzPct val="80000"/>
              <a:buFont typeface="Arial" panose="020B0604020202020204" pitchFamily="34" charset="0"/>
              <a:buChar char="•"/>
              <a:defRPr sz="2400">
                <a:solidFill>
                  <a:srgbClr val="055685"/>
                </a:solidFill>
                <a:latin typeface="+mn-lt"/>
                <a:ea typeface="+mn-ea"/>
                <a:cs typeface="+mn-cs"/>
              </a:defRPr>
            </a:lvl1pPr>
            <a:lvl2pPr marL="742950" indent="-285750" algn="l" rtl="0" eaLnBrk="0" fontAlgn="base" hangingPunct="0">
              <a:spcBef>
                <a:spcPct val="20000"/>
              </a:spcBef>
              <a:spcAft>
                <a:spcPct val="0"/>
              </a:spcAft>
              <a:buSzPct val="80000"/>
              <a:buFont typeface="Arial" panose="020B0604020202020204" pitchFamily="34" charset="0"/>
              <a:buChar char="•"/>
              <a:defRPr sz="2000">
                <a:solidFill>
                  <a:srgbClr val="055685"/>
                </a:solidFill>
                <a:latin typeface="+mn-lt"/>
              </a:defRPr>
            </a:lvl2pPr>
            <a:lvl3pPr marL="1143000" indent="-228600" algn="l" rtl="0" eaLnBrk="0" fontAlgn="base" hangingPunct="0">
              <a:spcBef>
                <a:spcPct val="20000"/>
              </a:spcBef>
              <a:spcAft>
                <a:spcPct val="0"/>
              </a:spcAft>
              <a:buSzPct val="80000"/>
              <a:buFont typeface="Arial" panose="020B0604020202020204" pitchFamily="34" charset="0"/>
              <a:buChar char="•"/>
              <a:defRPr sz="1800">
                <a:solidFill>
                  <a:srgbClr val="055685"/>
                </a:solidFill>
                <a:latin typeface="+mn-lt"/>
              </a:defRPr>
            </a:lvl3pPr>
            <a:lvl4pPr marL="1600200" indent="-228600" algn="l" rtl="0" eaLnBrk="0" fontAlgn="base" hangingPunct="0">
              <a:spcBef>
                <a:spcPct val="20000"/>
              </a:spcBef>
              <a:spcAft>
                <a:spcPct val="0"/>
              </a:spcAft>
              <a:buSzPct val="80000"/>
              <a:buFont typeface="Arial" panose="020B0604020202020204" pitchFamily="34" charset="0"/>
              <a:buChar char="•"/>
              <a:defRPr sz="1600">
                <a:solidFill>
                  <a:srgbClr val="055685"/>
                </a:solidFill>
                <a:latin typeface="+mn-lt"/>
              </a:defRPr>
            </a:lvl4pPr>
            <a:lvl5pPr marL="2057400" indent="-228600" algn="l" rtl="0" eaLnBrk="0" fontAlgn="base" hangingPunct="0">
              <a:spcBef>
                <a:spcPct val="20000"/>
              </a:spcBef>
              <a:spcAft>
                <a:spcPct val="0"/>
              </a:spcAft>
              <a:buSzPct val="80000"/>
              <a:buFont typeface="Arial" panose="020B0604020202020204" pitchFamily="34" charset="0"/>
              <a:buChar char="•"/>
              <a:defRPr sz="1600">
                <a:solidFill>
                  <a:srgbClr val="055685"/>
                </a:solidFill>
                <a:latin typeface="+mn-lt"/>
              </a:defRPr>
            </a:lvl5pPr>
            <a:lvl6pPr marL="2514600" indent="-228600" algn="l" rtl="0" fontAlgn="base">
              <a:spcBef>
                <a:spcPct val="20000"/>
              </a:spcBef>
              <a:spcAft>
                <a:spcPct val="0"/>
              </a:spcAft>
              <a:buSzPct val="80000"/>
              <a:buBlip>
                <a:blip r:embed="rId2"/>
              </a:buBlip>
              <a:defRPr sz="2000">
                <a:solidFill>
                  <a:srgbClr val="055685"/>
                </a:solidFill>
                <a:latin typeface="+mn-lt"/>
              </a:defRPr>
            </a:lvl6pPr>
            <a:lvl7pPr marL="2971800" indent="-228600" algn="l" rtl="0" fontAlgn="base">
              <a:spcBef>
                <a:spcPct val="20000"/>
              </a:spcBef>
              <a:spcAft>
                <a:spcPct val="0"/>
              </a:spcAft>
              <a:buSzPct val="80000"/>
              <a:buBlip>
                <a:blip r:embed="rId2"/>
              </a:buBlip>
              <a:defRPr sz="2000">
                <a:solidFill>
                  <a:srgbClr val="055685"/>
                </a:solidFill>
                <a:latin typeface="+mn-lt"/>
              </a:defRPr>
            </a:lvl7pPr>
            <a:lvl8pPr marL="3429000" indent="-228600" algn="l" rtl="0" fontAlgn="base">
              <a:spcBef>
                <a:spcPct val="20000"/>
              </a:spcBef>
              <a:spcAft>
                <a:spcPct val="0"/>
              </a:spcAft>
              <a:buSzPct val="80000"/>
              <a:buBlip>
                <a:blip r:embed="rId2"/>
              </a:buBlip>
              <a:defRPr sz="2000">
                <a:solidFill>
                  <a:srgbClr val="055685"/>
                </a:solidFill>
                <a:latin typeface="+mn-lt"/>
              </a:defRPr>
            </a:lvl8pPr>
            <a:lvl9pPr marL="3886200" indent="-228600" algn="l" rtl="0" fontAlgn="base">
              <a:spcBef>
                <a:spcPct val="20000"/>
              </a:spcBef>
              <a:spcAft>
                <a:spcPct val="0"/>
              </a:spcAft>
              <a:buSzPct val="80000"/>
              <a:buBlip>
                <a:blip r:embed="rId2"/>
              </a:buBlip>
              <a:defRPr sz="2000">
                <a:solidFill>
                  <a:srgbClr val="055685"/>
                </a:solidFill>
                <a:latin typeface="+mn-lt"/>
              </a:defRPr>
            </a:lvl9pPr>
          </a:lstStyle>
          <a:p>
            <a:pPr>
              <a:spcBef>
                <a:spcPts val="900"/>
              </a:spcBef>
            </a:pPr>
            <a:r>
              <a:rPr lang="en-GB" sz="2000" dirty="0"/>
              <a:t>It is </a:t>
            </a:r>
            <a:r>
              <a:rPr lang="en-GB" sz="2000" dirty="0" smtClean="0"/>
              <a:t>a UAS </a:t>
            </a:r>
            <a:r>
              <a:rPr lang="en-GB" sz="2000" dirty="0"/>
              <a:t>operation exceeding the limitations defined in the </a:t>
            </a:r>
            <a:r>
              <a:rPr lang="en-GB" sz="2000" dirty="0" smtClean="0"/>
              <a:t>‘open’ </a:t>
            </a:r>
            <a:r>
              <a:rPr lang="en-GB" sz="2000" dirty="0"/>
              <a:t>category.</a:t>
            </a:r>
          </a:p>
          <a:p>
            <a:pPr>
              <a:spcBef>
                <a:spcPts val="900"/>
              </a:spcBef>
            </a:pPr>
            <a:r>
              <a:rPr lang="en-GB" sz="2000" dirty="0"/>
              <a:t>Examples </a:t>
            </a:r>
            <a:r>
              <a:rPr lang="en-GB" sz="2000" dirty="0" smtClean="0"/>
              <a:t>of UAS operations in the specific category:</a:t>
            </a:r>
            <a:endParaRPr lang="en-GB" sz="2000" dirty="0"/>
          </a:p>
        </p:txBody>
      </p:sp>
      <p:sp>
        <p:nvSpPr>
          <p:cNvPr id="15" name="Content Placeholder 2"/>
          <p:cNvSpPr txBox="1">
            <a:spLocks/>
          </p:cNvSpPr>
          <p:nvPr/>
        </p:nvSpPr>
        <p:spPr bwMode="auto">
          <a:xfrm>
            <a:off x="376052" y="935004"/>
            <a:ext cx="1577162" cy="5097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68580" tIns="34290" rIns="68580" bIns="34290" numCol="1" anchor="t" anchorCtr="0" compatLnSpc="1">
            <a:prstTxWarp prst="textNoShape">
              <a:avLst/>
            </a:prstTxWarp>
          </a:bodyPr>
          <a:lstStyle>
            <a:lvl1pPr marL="342900" indent="-342900" algn="l" rtl="0" eaLnBrk="0" fontAlgn="base" hangingPunct="0">
              <a:spcBef>
                <a:spcPct val="20000"/>
              </a:spcBef>
              <a:spcAft>
                <a:spcPct val="0"/>
              </a:spcAft>
              <a:buSzPct val="80000"/>
              <a:buFont typeface="Arial" panose="020B0604020202020204" pitchFamily="34" charset="0"/>
              <a:buChar char="•"/>
              <a:defRPr sz="2400">
                <a:solidFill>
                  <a:srgbClr val="055685"/>
                </a:solidFill>
                <a:latin typeface="+mn-lt"/>
                <a:ea typeface="+mn-ea"/>
                <a:cs typeface="+mn-cs"/>
              </a:defRPr>
            </a:lvl1pPr>
            <a:lvl2pPr marL="742950" indent="-285750" algn="l" rtl="0" eaLnBrk="0" fontAlgn="base" hangingPunct="0">
              <a:spcBef>
                <a:spcPct val="20000"/>
              </a:spcBef>
              <a:spcAft>
                <a:spcPct val="0"/>
              </a:spcAft>
              <a:buSzPct val="80000"/>
              <a:buFont typeface="Arial" panose="020B0604020202020204" pitchFamily="34" charset="0"/>
              <a:buChar char="•"/>
              <a:defRPr sz="2000">
                <a:solidFill>
                  <a:srgbClr val="055685"/>
                </a:solidFill>
                <a:latin typeface="+mn-lt"/>
              </a:defRPr>
            </a:lvl2pPr>
            <a:lvl3pPr marL="1143000" indent="-228600" algn="l" rtl="0" eaLnBrk="0" fontAlgn="base" hangingPunct="0">
              <a:spcBef>
                <a:spcPct val="20000"/>
              </a:spcBef>
              <a:spcAft>
                <a:spcPct val="0"/>
              </a:spcAft>
              <a:buSzPct val="80000"/>
              <a:buFont typeface="Arial" panose="020B0604020202020204" pitchFamily="34" charset="0"/>
              <a:buChar char="•"/>
              <a:defRPr sz="1800">
                <a:solidFill>
                  <a:srgbClr val="055685"/>
                </a:solidFill>
                <a:latin typeface="+mn-lt"/>
              </a:defRPr>
            </a:lvl3pPr>
            <a:lvl4pPr marL="1600200" indent="-228600" algn="l" rtl="0" eaLnBrk="0" fontAlgn="base" hangingPunct="0">
              <a:spcBef>
                <a:spcPct val="20000"/>
              </a:spcBef>
              <a:spcAft>
                <a:spcPct val="0"/>
              </a:spcAft>
              <a:buSzPct val="80000"/>
              <a:buFont typeface="Arial" panose="020B0604020202020204" pitchFamily="34" charset="0"/>
              <a:buChar char="•"/>
              <a:defRPr sz="1600">
                <a:solidFill>
                  <a:srgbClr val="055685"/>
                </a:solidFill>
                <a:latin typeface="+mn-lt"/>
              </a:defRPr>
            </a:lvl4pPr>
            <a:lvl5pPr marL="2057400" indent="-228600" algn="l" rtl="0" eaLnBrk="0" fontAlgn="base" hangingPunct="0">
              <a:spcBef>
                <a:spcPct val="20000"/>
              </a:spcBef>
              <a:spcAft>
                <a:spcPct val="0"/>
              </a:spcAft>
              <a:buSzPct val="80000"/>
              <a:buFont typeface="Arial" panose="020B0604020202020204" pitchFamily="34" charset="0"/>
              <a:buChar char="•"/>
              <a:defRPr sz="1600">
                <a:solidFill>
                  <a:srgbClr val="055685"/>
                </a:solidFill>
                <a:latin typeface="+mn-lt"/>
              </a:defRPr>
            </a:lvl5pPr>
            <a:lvl6pPr marL="2514600" indent="-228600" algn="l" rtl="0" fontAlgn="base">
              <a:spcBef>
                <a:spcPct val="20000"/>
              </a:spcBef>
              <a:spcAft>
                <a:spcPct val="0"/>
              </a:spcAft>
              <a:buSzPct val="80000"/>
              <a:buBlip>
                <a:blip r:embed="rId2"/>
              </a:buBlip>
              <a:defRPr sz="2000">
                <a:solidFill>
                  <a:srgbClr val="055685"/>
                </a:solidFill>
                <a:latin typeface="+mn-lt"/>
              </a:defRPr>
            </a:lvl6pPr>
            <a:lvl7pPr marL="2971800" indent="-228600" algn="l" rtl="0" fontAlgn="base">
              <a:spcBef>
                <a:spcPct val="20000"/>
              </a:spcBef>
              <a:spcAft>
                <a:spcPct val="0"/>
              </a:spcAft>
              <a:buSzPct val="80000"/>
              <a:buBlip>
                <a:blip r:embed="rId2"/>
              </a:buBlip>
              <a:defRPr sz="2000">
                <a:solidFill>
                  <a:srgbClr val="055685"/>
                </a:solidFill>
                <a:latin typeface="+mn-lt"/>
              </a:defRPr>
            </a:lvl7pPr>
            <a:lvl8pPr marL="3429000" indent="-228600" algn="l" rtl="0" fontAlgn="base">
              <a:spcBef>
                <a:spcPct val="20000"/>
              </a:spcBef>
              <a:spcAft>
                <a:spcPct val="0"/>
              </a:spcAft>
              <a:buSzPct val="80000"/>
              <a:buBlip>
                <a:blip r:embed="rId2"/>
              </a:buBlip>
              <a:defRPr sz="2000">
                <a:solidFill>
                  <a:srgbClr val="055685"/>
                </a:solidFill>
                <a:latin typeface="+mn-lt"/>
              </a:defRPr>
            </a:lvl8pPr>
            <a:lvl9pPr marL="3886200" indent="-228600" algn="l" rtl="0" fontAlgn="base">
              <a:spcBef>
                <a:spcPct val="20000"/>
              </a:spcBef>
              <a:spcAft>
                <a:spcPct val="0"/>
              </a:spcAft>
              <a:buSzPct val="80000"/>
              <a:buBlip>
                <a:blip r:embed="rId2"/>
              </a:buBlip>
              <a:defRPr sz="2000">
                <a:solidFill>
                  <a:srgbClr val="055685"/>
                </a:solidFill>
                <a:latin typeface="+mn-lt"/>
              </a:defRPr>
            </a:lvl9pPr>
          </a:lstStyle>
          <a:p>
            <a:pPr marL="0" indent="0">
              <a:spcBef>
                <a:spcPts val="900"/>
              </a:spcBef>
              <a:buNone/>
            </a:pPr>
            <a:r>
              <a:rPr lang="en-GB" b="1" dirty="0"/>
              <a:t>Definition</a:t>
            </a:r>
          </a:p>
        </p:txBody>
      </p:sp>
      <p:sp>
        <p:nvSpPr>
          <p:cNvPr id="7" name="Content Placeholder 2"/>
          <p:cNvSpPr txBox="1">
            <a:spLocks/>
          </p:cNvSpPr>
          <p:nvPr/>
        </p:nvSpPr>
        <p:spPr bwMode="auto">
          <a:xfrm>
            <a:off x="4058150" y="2531653"/>
            <a:ext cx="4907057" cy="719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68580" tIns="34290" rIns="68580" bIns="34290" numCol="1" anchor="t" anchorCtr="0" compatLnSpc="1">
            <a:prstTxWarp prst="textNoShape">
              <a:avLst/>
            </a:prstTxWarp>
          </a:bodyPr>
          <a:lstStyle>
            <a:lvl1pPr marL="342900" indent="-342900" algn="l" rtl="0" eaLnBrk="0" fontAlgn="base" hangingPunct="0">
              <a:spcBef>
                <a:spcPct val="20000"/>
              </a:spcBef>
              <a:spcAft>
                <a:spcPct val="0"/>
              </a:spcAft>
              <a:buSzPct val="80000"/>
              <a:buFont typeface="Arial" panose="020B0604020202020204" pitchFamily="34" charset="0"/>
              <a:buChar char="•"/>
              <a:defRPr sz="2400">
                <a:solidFill>
                  <a:srgbClr val="055685"/>
                </a:solidFill>
                <a:latin typeface="+mn-lt"/>
                <a:ea typeface="+mn-ea"/>
                <a:cs typeface="+mn-cs"/>
              </a:defRPr>
            </a:lvl1pPr>
            <a:lvl2pPr marL="742950" indent="-285750" algn="l" rtl="0" eaLnBrk="0" fontAlgn="base" hangingPunct="0">
              <a:spcBef>
                <a:spcPct val="20000"/>
              </a:spcBef>
              <a:spcAft>
                <a:spcPct val="0"/>
              </a:spcAft>
              <a:buSzPct val="80000"/>
              <a:buFont typeface="Arial" panose="020B0604020202020204" pitchFamily="34" charset="0"/>
              <a:buChar char="•"/>
              <a:defRPr sz="2000">
                <a:solidFill>
                  <a:srgbClr val="055685"/>
                </a:solidFill>
                <a:latin typeface="+mn-lt"/>
              </a:defRPr>
            </a:lvl2pPr>
            <a:lvl3pPr marL="1143000" indent="-228600" algn="l" rtl="0" eaLnBrk="0" fontAlgn="base" hangingPunct="0">
              <a:spcBef>
                <a:spcPct val="20000"/>
              </a:spcBef>
              <a:spcAft>
                <a:spcPct val="0"/>
              </a:spcAft>
              <a:buSzPct val="80000"/>
              <a:buFont typeface="Arial" panose="020B0604020202020204" pitchFamily="34" charset="0"/>
              <a:buChar char="•"/>
              <a:defRPr sz="1800">
                <a:solidFill>
                  <a:srgbClr val="055685"/>
                </a:solidFill>
                <a:latin typeface="+mn-lt"/>
              </a:defRPr>
            </a:lvl3pPr>
            <a:lvl4pPr marL="1600200" indent="-228600" algn="l" rtl="0" eaLnBrk="0" fontAlgn="base" hangingPunct="0">
              <a:spcBef>
                <a:spcPct val="20000"/>
              </a:spcBef>
              <a:spcAft>
                <a:spcPct val="0"/>
              </a:spcAft>
              <a:buSzPct val="80000"/>
              <a:buFont typeface="Arial" panose="020B0604020202020204" pitchFamily="34" charset="0"/>
              <a:buChar char="•"/>
              <a:defRPr sz="1600">
                <a:solidFill>
                  <a:srgbClr val="055685"/>
                </a:solidFill>
                <a:latin typeface="+mn-lt"/>
              </a:defRPr>
            </a:lvl4pPr>
            <a:lvl5pPr marL="2057400" indent="-228600" algn="l" rtl="0" eaLnBrk="0" fontAlgn="base" hangingPunct="0">
              <a:spcBef>
                <a:spcPct val="20000"/>
              </a:spcBef>
              <a:spcAft>
                <a:spcPct val="0"/>
              </a:spcAft>
              <a:buSzPct val="80000"/>
              <a:buFont typeface="Arial" panose="020B0604020202020204" pitchFamily="34" charset="0"/>
              <a:buChar char="•"/>
              <a:defRPr sz="1600">
                <a:solidFill>
                  <a:srgbClr val="055685"/>
                </a:solidFill>
                <a:latin typeface="+mn-lt"/>
              </a:defRPr>
            </a:lvl5pPr>
            <a:lvl6pPr marL="2514600" indent="-228600" algn="l" rtl="0" fontAlgn="base">
              <a:spcBef>
                <a:spcPct val="20000"/>
              </a:spcBef>
              <a:spcAft>
                <a:spcPct val="0"/>
              </a:spcAft>
              <a:buSzPct val="80000"/>
              <a:buBlip>
                <a:blip r:embed="rId2"/>
              </a:buBlip>
              <a:defRPr sz="2000">
                <a:solidFill>
                  <a:srgbClr val="055685"/>
                </a:solidFill>
                <a:latin typeface="+mn-lt"/>
              </a:defRPr>
            </a:lvl6pPr>
            <a:lvl7pPr marL="2971800" indent="-228600" algn="l" rtl="0" fontAlgn="base">
              <a:spcBef>
                <a:spcPct val="20000"/>
              </a:spcBef>
              <a:spcAft>
                <a:spcPct val="0"/>
              </a:spcAft>
              <a:buSzPct val="80000"/>
              <a:buBlip>
                <a:blip r:embed="rId2"/>
              </a:buBlip>
              <a:defRPr sz="2000">
                <a:solidFill>
                  <a:srgbClr val="055685"/>
                </a:solidFill>
                <a:latin typeface="+mn-lt"/>
              </a:defRPr>
            </a:lvl7pPr>
            <a:lvl8pPr marL="3429000" indent="-228600" algn="l" rtl="0" fontAlgn="base">
              <a:spcBef>
                <a:spcPct val="20000"/>
              </a:spcBef>
              <a:spcAft>
                <a:spcPct val="0"/>
              </a:spcAft>
              <a:buSzPct val="80000"/>
              <a:buBlip>
                <a:blip r:embed="rId2"/>
              </a:buBlip>
              <a:defRPr sz="2000">
                <a:solidFill>
                  <a:srgbClr val="055685"/>
                </a:solidFill>
                <a:latin typeface="+mn-lt"/>
              </a:defRPr>
            </a:lvl8pPr>
            <a:lvl9pPr marL="3886200" indent="-228600" algn="l" rtl="0" fontAlgn="base">
              <a:spcBef>
                <a:spcPct val="20000"/>
              </a:spcBef>
              <a:spcAft>
                <a:spcPct val="0"/>
              </a:spcAft>
              <a:buSzPct val="80000"/>
              <a:buBlip>
                <a:blip r:embed="rId2"/>
              </a:buBlip>
              <a:defRPr sz="2000">
                <a:solidFill>
                  <a:srgbClr val="055685"/>
                </a:solidFill>
                <a:latin typeface="+mn-lt"/>
              </a:defRPr>
            </a:lvl9pPr>
          </a:lstStyle>
          <a:p>
            <a:pPr lvl="1">
              <a:spcBef>
                <a:spcPts val="900"/>
              </a:spcBef>
            </a:pPr>
            <a:r>
              <a:rPr lang="en-GB" sz="1800" dirty="0"/>
              <a:t>higher than 120m</a:t>
            </a:r>
          </a:p>
          <a:p>
            <a:pPr lvl="1">
              <a:spcBef>
                <a:spcPts val="900"/>
              </a:spcBef>
            </a:pPr>
            <a:r>
              <a:rPr lang="en-GB" sz="1800" dirty="0"/>
              <a:t>with the purpose of dropping material</a:t>
            </a:r>
          </a:p>
          <a:p>
            <a:pPr marL="342900" lvl="1" indent="0">
              <a:spcBef>
                <a:spcPts val="900"/>
              </a:spcBef>
              <a:buNone/>
            </a:pPr>
            <a:endParaRPr lang="en-GB" sz="1800" dirty="0"/>
          </a:p>
        </p:txBody>
      </p:sp>
      <p:sp>
        <p:nvSpPr>
          <p:cNvPr id="9" name="Content Placeholder 2"/>
          <p:cNvSpPr txBox="1">
            <a:spLocks/>
          </p:cNvSpPr>
          <p:nvPr/>
        </p:nvSpPr>
        <p:spPr bwMode="auto">
          <a:xfrm>
            <a:off x="744304" y="2570611"/>
            <a:ext cx="4396453" cy="802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68580" tIns="34290" rIns="68580" bIns="34290" numCol="1" anchor="t" anchorCtr="0" compatLnSpc="1">
            <a:prstTxWarp prst="textNoShape">
              <a:avLst/>
            </a:prstTxWarp>
          </a:bodyPr>
          <a:lstStyle>
            <a:lvl1pPr marL="342900" indent="-342900" algn="l" rtl="0" eaLnBrk="0" fontAlgn="base" hangingPunct="0">
              <a:spcBef>
                <a:spcPct val="20000"/>
              </a:spcBef>
              <a:spcAft>
                <a:spcPct val="0"/>
              </a:spcAft>
              <a:buSzPct val="80000"/>
              <a:buFont typeface="Arial" panose="020B0604020202020204" pitchFamily="34" charset="0"/>
              <a:buChar char="•"/>
              <a:defRPr sz="2400">
                <a:solidFill>
                  <a:srgbClr val="055685"/>
                </a:solidFill>
                <a:latin typeface="+mn-lt"/>
                <a:ea typeface="+mn-ea"/>
                <a:cs typeface="+mn-cs"/>
              </a:defRPr>
            </a:lvl1pPr>
            <a:lvl2pPr marL="742950" indent="-285750" algn="l" rtl="0" eaLnBrk="0" fontAlgn="base" hangingPunct="0">
              <a:spcBef>
                <a:spcPct val="20000"/>
              </a:spcBef>
              <a:spcAft>
                <a:spcPct val="0"/>
              </a:spcAft>
              <a:buSzPct val="80000"/>
              <a:buFont typeface="Arial" panose="020B0604020202020204" pitchFamily="34" charset="0"/>
              <a:buChar char="•"/>
              <a:defRPr sz="2000">
                <a:solidFill>
                  <a:srgbClr val="055685"/>
                </a:solidFill>
                <a:latin typeface="+mn-lt"/>
              </a:defRPr>
            </a:lvl2pPr>
            <a:lvl3pPr marL="1143000" indent="-228600" algn="l" rtl="0" eaLnBrk="0" fontAlgn="base" hangingPunct="0">
              <a:spcBef>
                <a:spcPct val="20000"/>
              </a:spcBef>
              <a:spcAft>
                <a:spcPct val="0"/>
              </a:spcAft>
              <a:buSzPct val="80000"/>
              <a:buFont typeface="Arial" panose="020B0604020202020204" pitchFamily="34" charset="0"/>
              <a:buChar char="•"/>
              <a:defRPr sz="1800">
                <a:solidFill>
                  <a:srgbClr val="055685"/>
                </a:solidFill>
                <a:latin typeface="+mn-lt"/>
              </a:defRPr>
            </a:lvl3pPr>
            <a:lvl4pPr marL="1600200" indent="-228600" algn="l" rtl="0" eaLnBrk="0" fontAlgn="base" hangingPunct="0">
              <a:spcBef>
                <a:spcPct val="20000"/>
              </a:spcBef>
              <a:spcAft>
                <a:spcPct val="0"/>
              </a:spcAft>
              <a:buSzPct val="80000"/>
              <a:buFont typeface="Arial" panose="020B0604020202020204" pitchFamily="34" charset="0"/>
              <a:buChar char="•"/>
              <a:defRPr sz="1600">
                <a:solidFill>
                  <a:srgbClr val="055685"/>
                </a:solidFill>
                <a:latin typeface="+mn-lt"/>
              </a:defRPr>
            </a:lvl4pPr>
            <a:lvl5pPr marL="2057400" indent="-228600" algn="l" rtl="0" eaLnBrk="0" fontAlgn="base" hangingPunct="0">
              <a:spcBef>
                <a:spcPct val="20000"/>
              </a:spcBef>
              <a:spcAft>
                <a:spcPct val="0"/>
              </a:spcAft>
              <a:buSzPct val="80000"/>
              <a:buFont typeface="Arial" panose="020B0604020202020204" pitchFamily="34" charset="0"/>
              <a:buChar char="•"/>
              <a:defRPr sz="1600">
                <a:solidFill>
                  <a:srgbClr val="055685"/>
                </a:solidFill>
                <a:latin typeface="+mn-lt"/>
              </a:defRPr>
            </a:lvl5pPr>
            <a:lvl6pPr marL="2514600" indent="-228600" algn="l" rtl="0" fontAlgn="base">
              <a:spcBef>
                <a:spcPct val="20000"/>
              </a:spcBef>
              <a:spcAft>
                <a:spcPct val="0"/>
              </a:spcAft>
              <a:buSzPct val="80000"/>
              <a:buBlip>
                <a:blip r:embed="rId2"/>
              </a:buBlip>
              <a:defRPr sz="2000">
                <a:solidFill>
                  <a:srgbClr val="055685"/>
                </a:solidFill>
                <a:latin typeface="+mn-lt"/>
              </a:defRPr>
            </a:lvl6pPr>
            <a:lvl7pPr marL="2971800" indent="-228600" algn="l" rtl="0" fontAlgn="base">
              <a:spcBef>
                <a:spcPct val="20000"/>
              </a:spcBef>
              <a:spcAft>
                <a:spcPct val="0"/>
              </a:spcAft>
              <a:buSzPct val="80000"/>
              <a:buBlip>
                <a:blip r:embed="rId2"/>
              </a:buBlip>
              <a:defRPr sz="2000">
                <a:solidFill>
                  <a:srgbClr val="055685"/>
                </a:solidFill>
                <a:latin typeface="+mn-lt"/>
              </a:defRPr>
            </a:lvl7pPr>
            <a:lvl8pPr marL="3429000" indent="-228600" algn="l" rtl="0" fontAlgn="base">
              <a:spcBef>
                <a:spcPct val="20000"/>
              </a:spcBef>
              <a:spcAft>
                <a:spcPct val="0"/>
              </a:spcAft>
              <a:buSzPct val="80000"/>
              <a:buBlip>
                <a:blip r:embed="rId2"/>
              </a:buBlip>
              <a:defRPr sz="2000">
                <a:solidFill>
                  <a:srgbClr val="055685"/>
                </a:solidFill>
                <a:latin typeface="+mn-lt"/>
              </a:defRPr>
            </a:lvl8pPr>
            <a:lvl9pPr marL="3886200" indent="-228600" algn="l" rtl="0" fontAlgn="base">
              <a:spcBef>
                <a:spcPct val="20000"/>
              </a:spcBef>
              <a:spcAft>
                <a:spcPct val="0"/>
              </a:spcAft>
              <a:buSzPct val="80000"/>
              <a:buBlip>
                <a:blip r:embed="rId2"/>
              </a:buBlip>
              <a:defRPr sz="2000">
                <a:solidFill>
                  <a:srgbClr val="055685"/>
                </a:solidFill>
                <a:latin typeface="+mn-lt"/>
              </a:defRPr>
            </a:lvl9pPr>
          </a:lstStyle>
          <a:p>
            <a:pPr lvl="1">
              <a:spcBef>
                <a:spcPts val="900"/>
              </a:spcBef>
            </a:pPr>
            <a:r>
              <a:rPr lang="en-GB" sz="1800" dirty="0" smtClean="0"/>
              <a:t>BVLOS</a:t>
            </a:r>
            <a:endParaRPr lang="en-GB" sz="1800" dirty="0"/>
          </a:p>
          <a:p>
            <a:pPr lvl="1">
              <a:spcBef>
                <a:spcPts val="900"/>
              </a:spcBef>
            </a:pPr>
            <a:r>
              <a:rPr lang="en-GB" sz="1800" dirty="0"/>
              <a:t>with a UAS with MTOM&gt; 25 kg</a:t>
            </a:r>
          </a:p>
          <a:p>
            <a:pPr lvl="1">
              <a:spcBef>
                <a:spcPts val="900"/>
              </a:spcBef>
            </a:pPr>
            <a:endParaRPr lang="en-GB" sz="1800" dirty="0"/>
          </a:p>
        </p:txBody>
      </p:sp>
      <p:sp>
        <p:nvSpPr>
          <p:cNvPr id="10" name="Content Placeholder 2"/>
          <p:cNvSpPr txBox="1">
            <a:spLocks/>
          </p:cNvSpPr>
          <p:nvPr/>
        </p:nvSpPr>
        <p:spPr bwMode="auto">
          <a:xfrm>
            <a:off x="744304" y="3341527"/>
            <a:ext cx="8141390" cy="4401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68580" tIns="34290" rIns="68580" bIns="34290" numCol="1" anchor="t" anchorCtr="0" compatLnSpc="1">
            <a:prstTxWarp prst="textNoShape">
              <a:avLst/>
            </a:prstTxWarp>
          </a:bodyPr>
          <a:lstStyle>
            <a:lvl1pPr marL="342900" indent="-342900" algn="l" rtl="0" eaLnBrk="0" fontAlgn="base" hangingPunct="0">
              <a:spcBef>
                <a:spcPct val="20000"/>
              </a:spcBef>
              <a:spcAft>
                <a:spcPct val="0"/>
              </a:spcAft>
              <a:buSzPct val="80000"/>
              <a:buFont typeface="Arial" panose="020B0604020202020204" pitchFamily="34" charset="0"/>
              <a:buChar char="•"/>
              <a:defRPr sz="2400">
                <a:solidFill>
                  <a:srgbClr val="055685"/>
                </a:solidFill>
                <a:latin typeface="+mn-lt"/>
                <a:ea typeface="+mn-ea"/>
                <a:cs typeface="+mn-cs"/>
              </a:defRPr>
            </a:lvl1pPr>
            <a:lvl2pPr marL="742950" indent="-285750" algn="l" rtl="0" eaLnBrk="0" fontAlgn="base" hangingPunct="0">
              <a:spcBef>
                <a:spcPct val="20000"/>
              </a:spcBef>
              <a:spcAft>
                <a:spcPct val="0"/>
              </a:spcAft>
              <a:buSzPct val="80000"/>
              <a:buFont typeface="Arial" panose="020B0604020202020204" pitchFamily="34" charset="0"/>
              <a:buChar char="•"/>
              <a:defRPr sz="2000">
                <a:solidFill>
                  <a:srgbClr val="055685"/>
                </a:solidFill>
                <a:latin typeface="+mn-lt"/>
              </a:defRPr>
            </a:lvl2pPr>
            <a:lvl3pPr marL="1143000" indent="-228600" algn="l" rtl="0" eaLnBrk="0" fontAlgn="base" hangingPunct="0">
              <a:spcBef>
                <a:spcPct val="20000"/>
              </a:spcBef>
              <a:spcAft>
                <a:spcPct val="0"/>
              </a:spcAft>
              <a:buSzPct val="80000"/>
              <a:buFont typeface="Arial" panose="020B0604020202020204" pitchFamily="34" charset="0"/>
              <a:buChar char="•"/>
              <a:defRPr sz="1800">
                <a:solidFill>
                  <a:srgbClr val="055685"/>
                </a:solidFill>
                <a:latin typeface="+mn-lt"/>
              </a:defRPr>
            </a:lvl3pPr>
            <a:lvl4pPr marL="1600200" indent="-228600" algn="l" rtl="0" eaLnBrk="0" fontAlgn="base" hangingPunct="0">
              <a:spcBef>
                <a:spcPct val="20000"/>
              </a:spcBef>
              <a:spcAft>
                <a:spcPct val="0"/>
              </a:spcAft>
              <a:buSzPct val="80000"/>
              <a:buFont typeface="Arial" panose="020B0604020202020204" pitchFamily="34" charset="0"/>
              <a:buChar char="•"/>
              <a:defRPr sz="1600">
                <a:solidFill>
                  <a:srgbClr val="055685"/>
                </a:solidFill>
                <a:latin typeface="+mn-lt"/>
              </a:defRPr>
            </a:lvl4pPr>
            <a:lvl5pPr marL="2057400" indent="-228600" algn="l" rtl="0" eaLnBrk="0" fontAlgn="base" hangingPunct="0">
              <a:spcBef>
                <a:spcPct val="20000"/>
              </a:spcBef>
              <a:spcAft>
                <a:spcPct val="0"/>
              </a:spcAft>
              <a:buSzPct val="80000"/>
              <a:buFont typeface="Arial" panose="020B0604020202020204" pitchFamily="34" charset="0"/>
              <a:buChar char="•"/>
              <a:defRPr sz="1600">
                <a:solidFill>
                  <a:srgbClr val="055685"/>
                </a:solidFill>
                <a:latin typeface="+mn-lt"/>
              </a:defRPr>
            </a:lvl5pPr>
            <a:lvl6pPr marL="2514600" indent="-228600" algn="l" rtl="0" fontAlgn="base">
              <a:spcBef>
                <a:spcPct val="20000"/>
              </a:spcBef>
              <a:spcAft>
                <a:spcPct val="0"/>
              </a:spcAft>
              <a:buSzPct val="80000"/>
              <a:buBlip>
                <a:blip r:embed="rId2"/>
              </a:buBlip>
              <a:defRPr sz="2000">
                <a:solidFill>
                  <a:srgbClr val="055685"/>
                </a:solidFill>
                <a:latin typeface="+mn-lt"/>
              </a:defRPr>
            </a:lvl6pPr>
            <a:lvl7pPr marL="2971800" indent="-228600" algn="l" rtl="0" fontAlgn="base">
              <a:spcBef>
                <a:spcPct val="20000"/>
              </a:spcBef>
              <a:spcAft>
                <a:spcPct val="0"/>
              </a:spcAft>
              <a:buSzPct val="80000"/>
              <a:buBlip>
                <a:blip r:embed="rId2"/>
              </a:buBlip>
              <a:defRPr sz="2000">
                <a:solidFill>
                  <a:srgbClr val="055685"/>
                </a:solidFill>
                <a:latin typeface="+mn-lt"/>
              </a:defRPr>
            </a:lvl7pPr>
            <a:lvl8pPr marL="3429000" indent="-228600" algn="l" rtl="0" fontAlgn="base">
              <a:spcBef>
                <a:spcPct val="20000"/>
              </a:spcBef>
              <a:spcAft>
                <a:spcPct val="0"/>
              </a:spcAft>
              <a:buSzPct val="80000"/>
              <a:buBlip>
                <a:blip r:embed="rId2"/>
              </a:buBlip>
              <a:defRPr sz="2000">
                <a:solidFill>
                  <a:srgbClr val="055685"/>
                </a:solidFill>
                <a:latin typeface="+mn-lt"/>
              </a:defRPr>
            </a:lvl8pPr>
            <a:lvl9pPr marL="3886200" indent="-228600" algn="l" rtl="0" fontAlgn="base">
              <a:spcBef>
                <a:spcPct val="20000"/>
              </a:spcBef>
              <a:spcAft>
                <a:spcPct val="0"/>
              </a:spcAft>
              <a:buSzPct val="80000"/>
              <a:buBlip>
                <a:blip r:embed="rId2"/>
              </a:buBlip>
              <a:defRPr sz="2000">
                <a:solidFill>
                  <a:srgbClr val="055685"/>
                </a:solidFill>
                <a:latin typeface="+mn-lt"/>
              </a:defRPr>
            </a:lvl9pPr>
          </a:lstStyle>
          <a:p>
            <a:pPr lvl="1">
              <a:spcBef>
                <a:spcPts val="900"/>
              </a:spcBef>
            </a:pPr>
            <a:r>
              <a:rPr lang="en-GB" sz="1800" dirty="0"/>
              <a:t>in urban environment with UAS with a MTOM&gt; 4 kg or without proper CE class mark</a:t>
            </a:r>
          </a:p>
          <a:p>
            <a:pPr lvl="1">
              <a:spcBef>
                <a:spcPts val="900"/>
              </a:spcBef>
            </a:pPr>
            <a:endParaRPr lang="en-GB" sz="1800" dirty="0"/>
          </a:p>
        </p:txBody>
      </p:sp>
      <p:sp>
        <p:nvSpPr>
          <p:cNvPr id="11" name="Content Placeholder 2"/>
          <p:cNvSpPr txBox="1">
            <a:spLocks/>
          </p:cNvSpPr>
          <p:nvPr/>
        </p:nvSpPr>
        <p:spPr bwMode="auto">
          <a:xfrm>
            <a:off x="376052" y="4086858"/>
            <a:ext cx="8330626" cy="10279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68580" tIns="34290" rIns="68580" bIns="34290" numCol="1" anchor="t" anchorCtr="0" compatLnSpc="1">
            <a:prstTxWarp prst="textNoShape">
              <a:avLst/>
            </a:prstTxWarp>
          </a:bodyPr>
          <a:lstStyle>
            <a:lvl1pPr marL="342900" indent="-342900" algn="l" rtl="0" eaLnBrk="0" fontAlgn="base" hangingPunct="0">
              <a:spcBef>
                <a:spcPct val="20000"/>
              </a:spcBef>
              <a:spcAft>
                <a:spcPct val="0"/>
              </a:spcAft>
              <a:buSzPct val="80000"/>
              <a:buFont typeface="Arial" panose="020B0604020202020204" pitchFamily="34" charset="0"/>
              <a:buChar char="•"/>
              <a:defRPr sz="2400">
                <a:solidFill>
                  <a:srgbClr val="055685"/>
                </a:solidFill>
                <a:latin typeface="+mn-lt"/>
                <a:ea typeface="+mn-ea"/>
                <a:cs typeface="+mn-cs"/>
              </a:defRPr>
            </a:lvl1pPr>
            <a:lvl2pPr marL="742950" indent="-285750" algn="l" rtl="0" eaLnBrk="0" fontAlgn="base" hangingPunct="0">
              <a:spcBef>
                <a:spcPct val="20000"/>
              </a:spcBef>
              <a:spcAft>
                <a:spcPct val="0"/>
              </a:spcAft>
              <a:buSzPct val="80000"/>
              <a:buFont typeface="Arial" panose="020B0604020202020204" pitchFamily="34" charset="0"/>
              <a:buChar char="•"/>
              <a:defRPr sz="2000">
                <a:solidFill>
                  <a:srgbClr val="055685"/>
                </a:solidFill>
                <a:latin typeface="+mn-lt"/>
              </a:defRPr>
            </a:lvl2pPr>
            <a:lvl3pPr marL="1143000" indent="-228600" algn="l" rtl="0" eaLnBrk="0" fontAlgn="base" hangingPunct="0">
              <a:spcBef>
                <a:spcPct val="20000"/>
              </a:spcBef>
              <a:spcAft>
                <a:spcPct val="0"/>
              </a:spcAft>
              <a:buSzPct val="80000"/>
              <a:buFont typeface="Arial" panose="020B0604020202020204" pitchFamily="34" charset="0"/>
              <a:buChar char="•"/>
              <a:defRPr sz="1800">
                <a:solidFill>
                  <a:srgbClr val="055685"/>
                </a:solidFill>
                <a:latin typeface="+mn-lt"/>
              </a:defRPr>
            </a:lvl3pPr>
            <a:lvl4pPr marL="1600200" indent="-228600" algn="l" rtl="0" eaLnBrk="0" fontAlgn="base" hangingPunct="0">
              <a:spcBef>
                <a:spcPct val="20000"/>
              </a:spcBef>
              <a:spcAft>
                <a:spcPct val="0"/>
              </a:spcAft>
              <a:buSzPct val="80000"/>
              <a:buFont typeface="Arial" panose="020B0604020202020204" pitchFamily="34" charset="0"/>
              <a:buChar char="•"/>
              <a:defRPr sz="1600">
                <a:solidFill>
                  <a:srgbClr val="055685"/>
                </a:solidFill>
                <a:latin typeface="+mn-lt"/>
              </a:defRPr>
            </a:lvl4pPr>
            <a:lvl5pPr marL="2057400" indent="-228600" algn="l" rtl="0" eaLnBrk="0" fontAlgn="base" hangingPunct="0">
              <a:spcBef>
                <a:spcPct val="20000"/>
              </a:spcBef>
              <a:spcAft>
                <a:spcPct val="0"/>
              </a:spcAft>
              <a:buSzPct val="80000"/>
              <a:buFont typeface="Arial" panose="020B0604020202020204" pitchFamily="34" charset="0"/>
              <a:buChar char="•"/>
              <a:defRPr sz="1600">
                <a:solidFill>
                  <a:srgbClr val="055685"/>
                </a:solidFill>
                <a:latin typeface="+mn-lt"/>
              </a:defRPr>
            </a:lvl5pPr>
            <a:lvl6pPr marL="2514600" indent="-228600" algn="l" rtl="0" fontAlgn="base">
              <a:spcBef>
                <a:spcPct val="20000"/>
              </a:spcBef>
              <a:spcAft>
                <a:spcPct val="0"/>
              </a:spcAft>
              <a:buSzPct val="80000"/>
              <a:buBlip>
                <a:blip r:embed="rId2"/>
              </a:buBlip>
              <a:defRPr sz="2000">
                <a:solidFill>
                  <a:srgbClr val="055685"/>
                </a:solidFill>
                <a:latin typeface="+mn-lt"/>
              </a:defRPr>
            </a:lvl6pPr>
            <a:lvl7pPr marL="2971800" indent="-228600" algn="l" rtl="0" fontAlgn="base">
              <a:spcBef>
                <a:spcPct val="20000"/>
              </a:spcBef>
              <a:spcAft>
                <a:spcPct val="0"/>
              </a:spcAft>
              <a:buSzPct val="80000"/>
              <a:buBlip>
                <a:blip r:embed="rId2"/>
              </a:buBlip>
              <a:defRPr sz="2000">
                <a:solidFill>
                  <a:srgbClr val="055685"/>
                </a:solidFill>
                <a:latin typeface="+mn-lt"/>
              </a:defRPr>
            </a:lvl7pPr>
            <a:lvl8pPr marL="3429000" indent="-228600" algn="l" rtl="0" fontAlgn="base">
              <a:spcBef>
                <a:spcPct val="20000"/>
              </a:spcBef>
              <a:spcAft>
                <a:spcPct val="0"/>
              </a:spcAft>
              <a:buSzPct val="80000"/>
              <a:buBlip>
                <a:blip r:embed="rId2"/>
              </a:buBlip>
              <a:defRPr sz="2000">
                <a:solidFill>
                  <a:srgbClr val="055685"/>
                </a:solidFill>
                <a:latin typeface="+mn-lt"/>
              </a:defRPr>
            </a:lvl8pPr>
            <a:lvl9pPr marL="3886200" indent="-228600" algn="l" rtl="0" fontAlgn="base">
              <a:spcBef>
                <a:spcPct val="20000"/>
              </a:spcBef>
              <a:spcAft>
                <a:spcPct val="0"/>
              </a:spcAft>
              <a:buSzPct val="80000"/>
              <a:buBlip>
                <a:blip r:embed="rId2"/>
              </a:buBlip>
              <a:defRPr sz="2000">
                <a:solidFill>
                  <a:srgbClr val="055685"/>
                </a:solidFill>
                <a:latin typeface="+mn-lt"/>
              </a:defRPr>
            </a:lvl9pPr>
          </a:lstStyle>
          <a:p>
            <a:pPr eaLnBrk="1" hangingPunct="1">
              <a:lnSpc>
                <a:spcPct val="150000"/>
              </a:lnSpc>
            </a:pPr>
            <a:r>
              <a:rPr lang="en-GB" altLang="en-US" sz="2000" kern="0" dirty="0">
                <a:sym typeface="Symbol" panose="05050102010706020507" pitchFamily="18" charset="2"/>
              </a:rPr>
              <a:t>Remote pilot minimum age 16, unless supervised (it may be reduced to 14)</a:t>
            </a:r>
          </a:p>
        </p:txBody>
      </p:sp>
    </p:spTree>
    <p:extLst>
      <p:ext uri="{BB962C8B-B14F-4D97-AF65-F5344CB8AC3E}">
        <p14:creationId xmlns:p14="http://schemas.microsoft.com/office/powerpoint/2010/main" val="307889611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6"/>
          </p:nvPr>
        </p:nvSpPr>
        <p:spPr/>
        <p:txBody>
          <a:bodyPr/>
          <a:lstStyle/>
          <a:p>
            <a:r>
              <a:rPr lang="en-GB" dirty="0"/>
              <a:t>Specific category – Risk assessment</a:t>
            </a:r>
          </a:p>
        </p:txBody>
      </p:sp>
      <p:grpSp>
        <p:nvGrpSpPr>
          <p:cNvPr id="2" name="Group 1"/>
          <p:cNvGrpSpPr/>
          <p:nvPr/>
        </p:nvGrpSpPr>
        <p:grpSpPr>
          <a:xfrm>
            <a:off x="121532" y="803933"/>
            <a:ext cx="1513012" cy="2076675"/>
            <a:chOff x="1168779" y="803933"/>
            <a:chExt cx="1513012" cy="2076675"/>
          </a:xfrm>
        </p:grpSpPr>
        <p:pic>
          <p:nvPicPr>
            <p:cNvPr id="11266" name="Picture 2" descr="See the source image"/>
            <p:cNvPicPr>
              <a:picLocks noChangeAspect="1" noChangeArrowheads="1"/>
            </p:cNvPicPr>
            <p:nvPr/>
          </p:nvPicPr>
          <p:blipFill rotWithShape="1">
            <a:blip r:embed="rId2" cstate="screen">
              <a:extLst>
                <a:ext uri="{28A0092B-C50C-407E-A947-70E740481C1C}">
                  <a14:useLocalDpi xmlns:a14="http://schemas.microsoft.com/office/drawing/2010/main"/>
                </a:ext>
              </a:extLst>
            </a:blip>
            <a:srcRect/>
            <a:stretch/>
          </p:blipFill>
          <p:spPr bwMode="auto">
            <a:xfrm>
              <a:off x="1493659" y="897565"/>
              <a:ext cx="918101" cy="911525"/>
            </a:xfrm>
            <a:prstGeom prst="rect">
              <a:avLst/>
            </a:prstGeom>
            <a:noFill/>
            <a:extLst>
              <a:ext uri="{909E8E84-426E-40DD-AFC4-6F175D3DCCD1}">
                <a14:hiddenFill xmlns:a14="http://schemas.microsoft.com/office/drawing/2010/main">
                  <a:solidFill>
                    <a:srgbClr val="FFFFFF"/>
                  </a:solidFill>
                </a14:hiddenFill>
              </a:ext>
            </a:extLst>
          </p:spPr>
        </p:pic>
        <p:grpSp>
          <p:nvGrpSpPr>
            <p:cNvPr id="12" name="Group 11"/>
            <p:cNvGrpSpPr/>
            <p:nvPr/>
          </p:nvGrpSpPr>
          <p:grpSpPr>
            <a:xfrm>
              <a:off x="1168779" y="1847872"/>
              <a:ext cx="1026114" cy="1032736"/>
              <a:chOff x="1835696" y="4641580"/>
              <a:chExt cx="948327" cy="1019668"/>
            </a:xfrm>
          </p:grpSpPr>
          <p:pic>
            <p:nvPicPr>
              <p:cNvPr id="13" name="Picture 8" descr="https://static.vecteezy.com/system/resources/previews/000/049/530/original/vector-people.jpg"/>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a:off x="1907704" y="4941168"/>
                <a:ext cx="682181" cy="720080"/>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10" descr="See the source image"/>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1835696" y="4641580"/>
                <a:ext cx="948327" cy="414194"/>
              </a:xfrm>
              <a:prstGeom prst="rect">
                <a:avLst/>
              </a:prstGeom>
              <a:noFill/>
              <a:extLst>
                <a:ext uri="{909E8E84-426E-40DD-AFC4-6F175D3DCCD1}">
                  <a14:hiddenFill xmlns:a14="http://schemas.microsoft.com/office/drawing/2010/main">
                    <a:solidFill>
                      <a:srgbClr val="FFFFFF"/>
                    </a:solidFill>
                  </a14:hiddenFill>
                </a:ext>
              </a:extLst>
            </p:spPr>
          </p:pic>
        </p:grpSp>
        <p:sp>
          <p:nvSpPr>
            <p:cNvPr id="3" name="Cloud 2"/>
            <p:cNvSpPr/>
            <p:nvPr/>
          </p:nvSpPr>
          <p:spPr bwMode="auto">
            <a:xfrm>
              <a:off x="1169623" y="803933"/>
              <a:ext cx="1512168" cy="1102740"/>
            </a:xfrm>
            <a:prstGeom prst="cloud">
              <a:avLst/>
            </a:prstGeom>
            <a:noFill/>
            <a:ln/>
            <a:extLst/>
          </p:spPr>
          <p:style>
            <a:lnRef idx="2">
              <a:schemeClr val="accent2"/>
            </a:lnRef>
            <a:fillRef idx="1">
              <a:schemeClr val="lt1"/>
            </a:fillRef>
            <a:effectRef idx="0">
              <a:schemeClr val="accent2"/>
            </a:effectRef>
            <a:fontRef idx="minor">
              <a:schemeClr val="dk1"/>
            </a:fontRef>
          </p:style>
          <p:txBody>
            <a:bodyPr vert="horz" wrap="square" lIns="68580" tIns="34290" rIns="68580" bIns="34290" numCol="1" rtlCol="0" anchor="t" anchorCtr="0" compatLnSpc="1">
              <a:prstTxWarp prst="textNoShape">
                <a:avLst/>
              </a:prstTxWarp>
            </a:bodyPr>
            <a:lstStyle/>
            <a:p>
              <a:pPr marL="257175" indent="-257175" defTabSz="685800" fontAlgn="base">
                <a:spcBef>
                  <a:spcPct val="20000"/>
                </a:spcBef>
                <a:spcAft>
                  <a:spcPct val="0"/>
                </a:spcAft>
                <a:buSzPct val="60000"/>
                <a:buBlip>
                  <a:blip r:embed="rId5"/>
                </a:buBlip>
              </a:pPr>
              <a:endParaRPr lang="en-GB" sz="2400">
                <a:solidFill>
                  <a:srgbClr val="055685"/>
                </a:solidFill>
                <a:latin typeface="Calibri" pitchFamily="34" charset="0"/>
              </a:endParaRPr>
            </a:p>
          </p:txBody>
        </p:sp>
      </p:grpSp>
      <p:sp>
        <p:nvSpPr>
          <p:cNvPr id="31" name="Content Placeholder 2"/>
          <p:cNvSpPr txBox="1">
            <a:spLocks/>
          </p:cNvSpPr>
          <p:nvPr/>
        </p:nvSpPr>
        <p:spPr bwMode="auto">
          <a:xfrm>
            <a:off x="5597802" y="1093773"/>
            <a:ext cx="3142873" cy="9955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68580" tIns="34290" rIns="68580" bIns="34290" numCol="1" anchor="t" anchorCtr="0" compatLnSpc="1">
            <a:prstTxWarp prst="textNoShape">
              <a:avLst/>
            </a:prstTxWarp>
          </a:bodyPr>
          <a:lstStyle>
            <a:lvl1pPr marL="342900" indent="-342900" algn="l" rtl="0" eaLnBrk="0" fontAlgn="base" hangingPunct="0">
              <a:spcBef>
                <a:spcPct val="20000"/>
              </a:spcBef>
              <a:spcAft>
                <a:spcPct val="0"/>
              </a:spcAft>
              <a:buSzPct val="80000"/>
              <a:buFont typeface="Arial" panose="020B0604020202020204" pitchFamily="34" charset="0"/>
              <a:buChar char="•"/>
              <a:defRPr sz="2400">
                <a:solidFill>
                  <a:srgbClr val="055685"/>
                </a:solidFill>
                <a:latin typeface="+mn-lt"/>
                <a:ea typeface="+mn-ea"/>
                <a:cs typeface="+mn-cs"/>
              </a:defRPr>
            </a:lvl1pPr>
            <a:lvl2pPr marL="742950" indent="-285750" algn="l" rtl="0" eaLnBrk="0" fontAlgn="base" hangingPunct="0">
              <a:spcBef>
                <a:spcPct val="20000"/>
              </a:spcBef>
              <a:spcAft>
                <a:spcPct val="0"/>
              </a:spcAft>
              <a:buSzPct val="80000"/>
              <a:buFont typeface="Arial" panose="020B0604020202020204" pitchFamily="34" charset="0"/>
              <a:buChar char="•"/>
              <a:defRPr sz="2000">
                <a:solidFill>
                  <a:srgbClr val="055685"/>
                </a:solidFill>
                <a:latin typeface="+mn-lt"/>
              </a:defRPr>
            </a:lvl2pPr>
            <a:lvl3pPr marL="1143000" indent="-228600" algn="l" rtl="0" eaLnBrk="0" fontAlgn="base" hangingPunct="0">
              <a:spcBef>
                <a:spcPct val="20000"/>
              </a:spcBef>
              <a:spcAft>
                <a:spcPct val="0"/>
              </a:spcAft>
              <a:buSzPct val="80000"/>
              <a:buFont typeface="Arial" panose="020B0604020202020204" pitchFamily="34" charset="0"/>
              <a:buChar char="•"/>
              <a:defRPr sz="1800">
                <a:solidFill>
                  <a:srgbClr val="055685"/>
                </a:solidFill>
                <a:latin typeface="+mn-lt"/>
              </a:defRPr>
            </a:lvl3pPr>
            <a:lvl4pPr marL="1600200" indent="-228600" algn="l" rtl="0" eaLnBrk="0" fontAlgn="base" hangingPunct="0">
              <a:spcBef>
                <a:spcPct val="20000"/>
              </a:spcBef>
              <a:spcAft>
                <a:spcPct val="0"/>
              </a:spcAft>
              <a:buSzPct val="80000"/>
              <a:buFont typeface="Arial" panose="020B0604020202020204" pitchFamily="34" charset="0"/>
              <a:buChar char="•"/>
              <a:defRPr sz="1600">
                <a:solidFill>
                  <a:srgbClr val="055685"/>
                </a:solidFill>
                <a:latin typeface="+mn-lt"/>
              </a:defRPr>
            </a:lvl4pPr>
            <a:lvl5pPr marL="2057400" indent="-228600" algn="l" rtl="0" eaLnBrk="0" fontAlgn="base" hangingPunct="0">
              <a:spcBef>
                <a:spcPct val="20000"/>
              </a:spcBef>
              <a:spcAft>
                <a:spcPct val="0"/>
              </a:spcAft>
              <a:buSzPct val="80000"/>
              <a:buFont typeface="Arial" panose="020B0604020202020204" pitchFamily="34" charset="0"/>
              <a:buChar char="•"/>
              <a:defRPr sz="1600">
                <a:solidFill>
                  <a:srgbClr val="055685"/>
                </a:solidFill>
                <a:latin typeface="+mn-lt"/>
              </a:defRPr>
            </a:lvl5pPr>
            <a:lvl6pPr marL="2514600" indent="-228600" algn="l" rtl="0" fontAlgn="base">
              <a:spcBef>
                <a:spcPct val="20000"/>
              </a:spcBef>
              <a:spcAft>
                <a:spcPct val="0"/>
              </a:spcAft>
              <a:buSzPct val="80000"/>
              <a:buBlip>
                <a:blip r:embed="rId6"/>
              </a:buBlip>
              <a:defRPr sz="2000">
                <a:solidFill>
                  <a:srgbClr val="055685"/>
                </a:solidFill>
                <a:latin typeface="+mn-lt"/>
              </a:defRPr>
            </a:lvl6pPr>
            <a:lvl7pPr marL="2971800" indent="-228600" algn="l" rtl="0" fontAlgn="base">
              <a:spcBef>
                <a:spcPct val="20000"/>
              </a:spcBef>
              <a:spcAft>
                <a:spcPct val="0"/>
              </a:spcAft>
              <a:buSzPct val="80000"/>
              <a:buBlip>
                <a:blip r:embed="rId6"/>
              </a:buBlip>
              <a:defRPr sz="2000">
                <a:solidFill>
                  <a:srgbClr val="055685"/>
                </a:solidFill>
                <a:latin typeface="+mn-lt"/>
              </a:defRPr>
            </a:lvl7pPr>
            <a:lvl8pPr marL="3429000" indent="-228600" algn="l" rtl="0" fontAlgn="base">
              <a:spcBef>
                <a:spcPct val="20000"/>
              </a:spcBef>
              <a:spcAft>
                <a:spcPct val="0"/>
              </a:spcAft>
              <a:buSzPct val="80000"/>
              <a:buBlip>
                <a:blip r:embed="rId6"/>
              </a:buBlip>
              <a:defRPr sz="2000">
                <a:solidFill>
                  <a:srgbClr val="055685"/>
                </a:solidFill>
                <a:latin typeface="+mn-lt"/>
              </a:defRPr>
            </a:lvl8pPr>
            <a:lvl9pPr marL="3886200" indent="-228600" algn="l" rtl="0" fontAlgn="base">
              <a:spcBef>
                <a:spcPct val="20000"/>
              </a:spcBef>
              <a:spcAft>
                <a:spcPct val="0"/>
              </a:spcAft>
              <a:buSzPct val="80000"/>
              <a:buBlip>
                <a:blip r:embed="rId6"/>
              </a:buBlip>
              <a:defRPr sz="2000">
                <a:solidFill>
                  <a:srgbClr val="055685"/>
                </a:solidFill>
                <a:latin typeface="+mn-lt"/>
              </a:defRPr>
            </a:lvl9pPr>
          </a:lstStyle>
          <a:p>
            <a:pPr marL="0" indent="0" algn="ctr">
              <a:buNone/>
            </a:pPr>
            <a:r>
              <a:rPr lang="en-GB" sz="1600" b="1" dirty="0" smtClean="0"/>
              <a:t>Operational safety objectives (OSO) and mitigations </a:t>
            </a:r>
          </a:p>
          <a:p>
            <a:pPr marL="0" indent="0" algn="ctr">
              <a:buNone/>
            </a:pPr>
            <a:r>
              <a:rPr lang="en-GB" sz="1600" b="1" dirty="0" smtClean="0"/>
              <a:t>for a safe </a:t>
            </a:r>
            <a:r>
              <a:rPr lang="en-GB" sz="1600" b="1" dirty="0"/>
              <a:t>and secure flight</a:t>
            </a:r>
          </a:p>
        </p:txBody>
      </p:sp>
      <p:grpSp>
        <p:nvGrpSpPr>
          <p:cNvPr id="36" name="Group 35"/>
          <p:cNvGrpSpPr/>
          <p:nvPr/>
        </p:nvGrpSpPr>
        <p:grpSpPr>
          <a:xfrm>
            <a:off x="5749969" y="3967707"/>
            <a:ext cx="1591578" cy="1060302"/>
            <a:chOff x="4806365" y="5021916"/>
            <a:chExt cx="2122105" cy="1413736"/>
          </a:xfrm>
        </p:grpSpPr>
        <p:grpSp>
          <p:nvGrpSpPr>
            <p:cNvPr id="30" name="Group 29"/>
            <p:cNvGrpSpPr/>
            <p:nvPr/>
          </p:nvGrpSpPr>
          <p:grpSpPr>
            <a:xfrm rot="520874">
              <a:off x="5461305" y="6004765"/>
              <a:ext cx="1439700" cy="430887"/>
              <a:chOff x="6341367" y="5024737"/>
              <a:chExt cx="1439700" cy="430887"/>
            </a:xfrm>
          </p:grpSpPr>
          <p:sp>
            <p:nvSpPr>
              <p:cNvPr id="23" name="TextBox 22"/>
              <p:cNvSpPr txBox="1"/>
              <p:nvPr/>
            </p:nvSpPr>
            <p:spPr>
              <a:xfrm rot="20438010">
                <a:off x="6341367" y="5024737"/>
                <a:ext cx="1439700" cy="430887"/>
              </a:xfrm>
              <a:prstGeom prst="rect">
                <a:avLst/>
              </a:prstGeom>
              <a:noFill/>
            </p:spPr>
            <p:txBody>
              <a:bodyPr wrap="square" rtlCol="0">
                <a:spAutoFit/>
              </a:bodyPr>
              <a:lstStyle/>
              <a:p>
                <a:pPr>
                  <a:buNone/>
                </a:pPr>
                <a:r>
                  <a:rPr lang="en-GB" sz="1500" dirty="0">
                    <a:solidFill>
                      <a:srgbClr val="00B050"/>
                    </a:solidFill>
                  </a:rPr>
                  <a:t>Authorised</a:t>
                </a:r>
              </a:p>
            </p:txBody>
          </p:sp>
          <p:sp>
            <p:nvSpPr>
              <p:cNvPr id="24" name="Rounded Rectangle 23"/>
              <p:cNvSpPr/>
              <p:nvPr/>
            </p:nvSpPr>
            <p:spPr bwMode="auto">
              <a:xfrm rot="20377656">
                <a:off x="6401167" y="5094951"/>
                <a:ext cx="1318351" cy="281028"/>
              </a:xfrm>
              <a:prstGeom prst="roundRect">
                <a:avLst/>
              </a:prstGeom>
              <a:noFill/>
              <a:ln>
                <a:solidFill>
                  <a:srgbClr val="00B050"/>
                </a:solidFill>
              </a:ln>
              <a:extLst/>
            </p:spPr>
            <p:style>
              <a:lnRef idx="2">
                <a:schemeClr val="accent2"/>
              </a:lnRef>
              <a:fillRef idx="1">
                <a:schemeClr val="lt1"/>
              </a:fillRef>
              <a:effectRef idx="0">
                <a:schemeClr val="accent2"/>
              </a:effectRef>
              <a:fontRef idx="minor">
                <a:schemeClr val="dk1"/>
              </a:fontRef>
            </p:style>
            <p:txBody>
              <a:bodyPr vert="horz" wrap="square" lIns="68580" tIns="34290" rIns="68580" bIns="34290" numCol="1" rtlCol="0" anchor="t" anchorCtr="0" compatLnSpc="1">
                <a:prstTxWarp prst="textNoShape">
                  <a:avLst/>
                </a:prstTxWarp>
              </a:bodyPr>
              <a:lstStyle/>
              <a:p>
                <a:pPr marL="257175" indent="-257175" defTabSz="685800" fontAlgn="base">
                  <a:spcBef>
                    <a:spcPct val="20000"/>
                  </a:spcBef>
                  <a:spcAft>
                    <a:spcPct val="0"/>
                  </a:spcAft>
                  <a:buSzPct val="60000"/>
                  <a:buBlip>
                    <a:blip r:embed="rId5"/>
                  </a:buBlip>
                </a:pPr>
                <a:endParaRPr lang="en-GB" sz="2400">
                  <a:solidFill>
                    <a:srgbClr val="055685"/>
                  </a:solidFill>
                  <a:latin typeface="Calibri" pitchFamily="34" charset="0"/>
                </a:endParaRPr>
              </a:p>
            </p:txBody>
          </p:sp>
        </p:grpSp>
        <p:pic>
          <p:nvPicPr>
            <p:cNvPr id="11270" name="Picture 6" descr="See the source image"/>
            <p:cNvPicPr>
              <a:picLocks noChangeAspect="1" noChangeArrowheads="1"/>
            </p:cNvPicPr>
            <p:nvPr/>
          </p:nvPicPr>
          <p:blipFill rotWithShape="1">
            <a:blip r:embed="rId7" cstate="screen">
              <a:extLst>
                <a:ext uri="{28A0092B-C50C-407E-A947-70E740481C1C}">
                  <a14:useLocalDpi xmlns:a14="http://schemas.microsoft.com/office/drawing/2010/main"/>
                </a:ext>
              </a:extLst>
            </a:blip>
            <a:srcRect/>
            <a:stretch/>
          </p:blipFill>
          <p:spPr bwMode="auto">
            <a:xfrm>
              <a:off x="4806365" y="5021916"/>
              <a:ext cx="2122105" cy="1380876"/>
            </a:xfrm>
            <a:prstGeom prst="rect">
              <a:avLst/>
            </a:prstGeom>
            <a:noFill/>
            <a:extLst>
              <a:ext uri="{909E8E84-426E-40DD-AFC4-6F175D3DCCD1}">
                <a14:hiddenFill xmlns:a14="http://schemas.microsoft.com/office/drawing/2010/main">
                  <a:solidFill>
                    <a:srgbClr val="FFFFFF"/>
                  </a:solidFill>
                </a14:hiddenFill>
              </a:ext>
            </a:extLst>
          </p:spPr>
        </p:pic>
        <p:sp>
          <p:nvSpPr>
            <p:cNvPr id="35" name="Content Placeholder 2"/>
            <p:cNvSpPr txBox="1">
              <a:spLocks/>
            </p:cNvSpPr>
            <p:nvPr/>
          </p:nvSpPr>
          <p:spPr bwMode="auto">
            <a:xfrm rot="20306315">
              <a:off x="5455921" y="5725101"/>
              <a:ext cx="1027801" cy="3839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68580" tIns="34290" rIns="68580" bIns="34290" numCol="1" anchor="t" anchorCtr="0" compatLnSpc="1">
              <a:prstTxWarp prst="textNoShape">
                <a:avLst/>
              </a:prstTxWarp>
            </a:bodyPr>
            <a:lstStyle>
              <a:lvl1pPr marL="342900" indent="-342900" algn="l" rtl="0" eaLnBrk="0" fontAlgn="base" hangingPunct="0">
                <a:spcBef>
                  <a:spcPct val="20000"/>
                </a:spcBef>
                <a:spcAft>
                  <a:spcPct val="0"/>
                </a:spcAft>
                <a:buSzPct val="80000"/>
                <a:buFont typeface="Arial" panose="020B0604020202020204" pitchFamily="34" charset="0"/>
                <a:buChar char="•"/>
                <a:defRPr sz="2400">
                  <a:solidFill>
                    <a:srgbClr val="055685"/>
                  </a:solidFill>
                  <a:latin typeface="+mn-lt"/>
                  <a:ea typeface="+mn-ea"/>
                  <a:cs typeface="+mn-cs"/>
                </a:defRPr>
              </a:lvl1pPr>
              <a:lvl2pPr marL="742950" indent="-285750" algn="l" rtl="0" eaLnBrk="0" fontAlgn="base" hangingPunct="0">
                <a:spcBef>
                  <a:spcPct val="20000"/>
                </a:spcBef>
                <a:spcAft>
                  <a:spcPct val="0"/>
                </a:spcAft>
                <a:buSzPct val="80000"/>
                <a:buFont typeface="Arial" panose="020B0604020202020204" pitchFamily="34" charset="0"/>
                <a:buChar char="•"/>
                <a:defRPr sz="2000">
                  <a:solidFill>
                    <a:srgbClr val="055685"/>
                  </a:solidFill>
                  <a:latin typeface="+mn-lt"/>
                </a:defRPr>
              </a:lvl2pPr>
              <a:lvl3pPr marL="1143000" indent="-228600" algn="l" rtl="0" eaLnBrk="0" fontAlgn="base" hangingPunct="0">
                <a:spcBef>
                  <a:spcPct val="20000"/>
                </a:spcBef>
                <a:spcAft>
                  <a:spcPct val="0"/>
                </a:spcAft>
                <a:buSzPct val="80000"/>
                <a:buFont typeface="Arial" panose="020B0604020202020204" pitchFamily="34" charset="0"/>
                <a:buChar char="•"/>
                <a:defRPr sz="1800">
                  <a:solidFill>
                    <a:srgbClr val="055685"/>
                  </a:solidFill>
                  <a:latin typeface="+mn-lt"/>
                </a:defRPr>
              </a:lvl3pPr>
              <a:lvl4pPr marL="1600200" indent="-228600" algn="l" rtl="0" eaLnBrk="0" fontAlgn="base" hangingPunct="0">
                <a:spcBef>
                  <a:spcPct val="20000"/>
                </a:spcBef>
                <a:spcAft>
                  <a:spcPct val="0"/>
                </a:spcAft>
                <a:buSzPct val="80000"/>
                <a:buFont typeface="Arial" panose="020B0604020202020204" pitchFamily="34" charset="0"/>
                <a:buChar char="•"/>
                <a:defRPr sz="1600">
                  <a:solidFill>
                    <a:srgbClr val="055685"/>
                  </a:solidFill>
                  <a:latin typeface="+mn-lt"/>
                </a:defRPr>
              </a:lvl4pPr>
              <a:lvl5pPr marL="2057400" indent="-228600" algn="l" rtl="0" eaLnBrk="0" fontAlgn="base" hangingPunct="0">
                <a:spcBef>
                  <a:spcPct val="20000"/>
                </a:spcBef>
                <a:spcAft>
                  <a:spcPct val="0"/>
                </a:spcAft>
                <a:buSzPct val="80000"/>
                <a:buFont typeface="Arial" panose="020B0604020202020204" pitchFamily="34" charset="0"/>
                <a:buChar char="•"/>
                <a:defRPr sz="1600">
                  <a:solidFill>
                    <a:srgbClr val="055685"/>
                  </a:solidFill>
                  <a:latin typeface="+mn-lt"/>
                </a:defRPr>
              </a:lvl5pPr>
              <a:lvl6pPr marL="2514600" indent="-228600" algn="l" rtl="0" fontAlgn="base">
                <a:spcBef>
                  <a:spcPct val="20000"/>
                </a:spcBef>
                <a:spcAft>
                  <a:spcPct val="0"/>
                </a:spcAft>
                <a:buSzPct val="80000"/>
                <a:buBlip>
                  <a:blip r:embed="rId6"/>
                </a:buBlip>
                <a:defRPr sz="2000">
                  <a:solidFill>
                    <a:srgbClr val="055685"/>
                  </a:solidFill>
                  <a:latin typeface="+mn-lt"/>
                </a:defRPr>
              </a:lvl6pPr>
              <a:lvl7pPr marL="2971800" indent="-228600" algn="l" rtl="0" fontAlgn="base">
                <a:spcBef>
                  <a:spcPct val="20000"/>
                </a:spcBef>
                <a:spcAft>
                  <a:spcPct val="0"/>
                </a:spcAft>
                <a:buSzPct val="80000"/>
                <a:buBlip>
                  <a:blip r:embed="rId6"/>
                </a:buBlip>
                <a:defRPr sz="2000">
                  <a:solidFill>
                    <a:srgbClr val="055685"/>
                  </a:solidFill>
                  <a:latin typeface="+mn-lt"/>
                </a:defRPr>
              </a:lvl7pPr>
              <a:lvl8pPr marL="3429000" indent="-228600" algn="l" rtl="0" fontAlgn="base">
                <a:spcBef>
                  <a:spcPct val="20000"/>
                </a:spcBef>
                <a:spcAft>
                  <a:spcPct val="0"/>
                </a:spcAft>
                <a:buSzPct val="80000"/>
                <a:buBlip>
                  <a:blip r:embed="rId6"/>
                </a:buBlip>
                <a:defRPr sz="2000">
                  <a:solidFill>
                    <a:srgbClr val="055685"/>
                  </a:solidFill>
                  <a:latin typeface="+mn-lt"/>
                </a:defRPr>
              </a:lvl8pPr>
              <a:lvl9pPr marL="3886200" indent="-228600" algn="l" rtl="0" fontAlgn="base">
                <a:spcBef>
                  <a:spcPct val="20000"/>
                </a:spcBef>
                <a:spcAft>
                  <a:spcPct val="0"/>
                </a:spcAft>
                <a:buSzPct val="80000"/>
                <a:buBlip>
                  <a:blip r:embed="rId6"/>
                </a:buBlip>
                <a:defRPr sz="2000">
                  <a:solidFill>
                    <a:srgbClr val="055685"/>
                  </a:solidFill>
                  <a:latin typeface="+mn-lt"/>
                </a:defRPr>
              </a:lvl9pPr>
            </a:lstStyle>
            <a:p>
              <a:pPr marL="0" indent="0">
                <a:buNone/>
              </a:pPr>
              <a:r>
                <a:rPr lang="en-GB" sz="1800" b="1" dirty="0">
                  <a:solidFill>
                    <a:schemeClr val="bg1"/>
                  </a:solidFill>
                </a:rPr>
                <a:t>NAA</a:t>
              </a:r>
            </a:p>
          </p:txBody>
        </p:sp>
      </p:grpSp>
      <p:grpSp>
        <p:nvGrpSpPr>
          <p:cNvPr id="5" name="Group 4"/>
          <p:cNvGrpSpPr/>
          <p:nvPr/>
        </p:nvGrpSpPr>
        <p:grpSpPr>
          <a:xfrm>
            <a:off x="1500740" y="1005164"/>
            <a:ext cx="4174854" cy="2269634"/>
            <a:chOff x="1979713" y="1329612"/>
            <a:chExt cx="4174854" cy="2269634"/>
          </a:xfrm>
        </p:grpSpPr>
        <p:sp>
          <p:nvSpPr>
            <p:cNvPr id="39" name="Content Placeholder 2"/>
            <p:cNvSpPr txBox="1">
              <a:spLocks/>
            </p:cNvSpPr>
            <p:nvPr/>
          </p:nvSpPr>
          <p:spPr bwMode="auto">
            <a:xfrm>
              <a:off x="2428779" y="1329612"/>
              <a:ext cx="2953312" cy="3398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68580" tIns="34290" rIns="68580" bIns="34290" numCol="1" anchor="t" anchorCtr="0" compatLnSpc="1">
              <a:prstTxWarp prst="textNoShape">
                <a:avLst/>
              </a:prstTxWarp>
            </a:bodyPr>
            <a:lstStyle>
              <a:lvl1pPr marL="342900" indent="-342900" algn="l" rtl="0" eaLnBrk="0" fontAlgn="base" hangingPunct="0">
                <a:spcBef>
                  <a:spcPct val="20000"/>
                </a:spcBef>
                <a:spcAft>
                  <a:spcPct val="0"/>
                </a:spcAft>
                <a:buSzPct val="80000"/>
                <a:buFont typeface="Arial" panose="020B0604020202020204" pitchFamily="34" charset="0"/>
                <a:buChar char="•"/>
                <a:defRPr sz="2400">
                  <a:solidFill>
                    <a:srgbClr val="055685"/>
                  </a:solidFill>
                  <a:latin typeface="+mn-lt"/>
                  <a:ea typeface="+mn-ea"/>
                  <a:cs typeface="+mn-cs"/>
                </a:defRPr>
              </a:lvl1pPr>
              <a:lvl2pPr marL="742950" indent="-285750" algn="l" rtl="0" eaLnBrk="0" fontAlgn="base" hangingPunct="0">
                <a:spcBef>
                  <a:spcPct val="20000"/>
                </a:spcBef>
                <a:spcAft>
                  <a:spcPct val="0"/>
                </a:spcAft>
                <a:buSzPct val="80000"/>
                <a:buFont typeface="Arial" panose="020B0604020202020204" pitchFamily="34" charset="0"/>
                <a:buChar char="•"/>
                <a:defRPr sz="2000">
                  <a:solidFill>
                    <a:srgbClr val="055685"/>
                  </a:solidFill>
                  <a:latin typeface="+mn-lt"/>
                </a:defRPr>
              </a:lvl2pPr>
              <a:lvl3pPr marL="1143000" indent="-228600" algn="l" rtl="0" eaLnBrk="0" fontAlgn="base" hangingPunct="0">
                <a:spcBef>
                  <a:spcPct val="20000"/>
                </a:spcBef>
                <a:spcAft>
                  <a:spcPct val="0"/>
                </a:spcAft>
                <a:buSzPct val="80000"/>
                <a:buFont typeface="Arial" panose="020B0604020202020204" pitchFamily="34" charset="0"/>
                <a:buChar char="•"/>
                <a:defRPr sz="1800">
                  <a:solidFill>
                    <a:srgbClr val="055685"/>
                  </a:solidFill>
                  <a:latin typeface="+mn-lt"/>
                </a:defRPr>
              </a:lvl3pPr>
              <a:lvl4pPr marL="1600200" indent="-228600" algn="l" rtl="0" eaLnBrk="0" fontAlgn="base" hangingPunct="0">
                <a:spcBef>
                  <a:spcPct val="20000"/>
                </a:spcBef>
                <a:spcAft>
                  <a:spcPct val="0"/>
                </a:spcAft>
                <a:buSzPct val="80000"/>
                <a:buFont typeface="Arial" panose="020B0604020202020204" pitchFamily="34" charset="0"/>
                <a:buChar char="•"/>
                <a:defRPr sz="1600">
                  <a:solidFill>
                    <a:srgbClr val="055685"/>
                  </a:solidFill>
                  <a:latin typeface="+mn-lt"/>
                </a:defRPr>
              </a:lvl4pPr>
              <a:lvl5pPr marL="2057400" indent="-228600" algn="l" rtl="0" eaLnBrk="0" fontAlgn="base" hangingPunct="0">
                <a:spcBef>
                  <a:spcPct val="20000"/>
                </a:spcBef>
                <a:spcAft>
                  <a:spcPct val="0"/>
                </a:spcAft>
                <a:buSzPct val="80000"/>
                <a:buFont typeface="Arial" panose="020B0604020202020204" pitchFamily="34" charset="0"/>
                <a:buChar char="•"/>
                <a:defRPr sz="1600">
                  <a:solidFill>
                    <a:srgbClr val="055685"/>
                  </a:solidFill>
                  <a:latin typeface="+mn-lt"/>
                </a:defRPr>
              </a:lvl5pPr>
              <a:lvl6pPr marL="2514600" indent="-228600" algn="l" rtl="0" fontAlgn="base">
                <a:spcBef>
                  <a:spcPct val="20000"/>
                </a:spcBef>
                <a:spcAft>
                  <a:spcPct val="0"/>
                </a:spcAft>
                <a:buSzPct val="80000"/>
                <a:buBlip>
                  <a:blip r:embed="rId6"/>
                </a:buBlip>
                <a:defRPr sz="2000">
                  <a:solidFill>
                    <a:srgbClr val="055685"/>
                  </a:solidFill>
                  <a:latin typeface="+mn-lt"/>
                </a:defRPr>
              </a:lvl6pPr>
              <a:lvl7pPr marL="2971800" indent="-228600" algn="l" rtl="0" fontAlgn="base">
                <a:spcBef>
                  <a:spcPct val="20000"/>
                </a:spcBef>
                <a:spcAft>
                  <a:spcPct val="0"/>
                </a:spcAft>
                <a:buSzPct val="80000"/>
                <a:buBlip>
                  <a:blip r:embed="rId6"/>
                </a:buBlip>
                <a:defRPr sz="2000">
                  <a:solidFill>
                    <a:srgbClr val="055685"/>
                  </a:solidFill>
                  <a:latin typeface="+mn-lt"/>
                </a:defRPr>
              </a:lvl7pPr>
              <a:lvl8pPr marL="3429000" indent="-228600" algn="l" rtl="0" fontAlgn="base">
                <a:spcBef>
                  <a:spcPct val="20000"/>
                </a:spcBef>
                <a:spcAft>
                  <a:spcPct val="0"/>
                </a:spcAft>
                <a:buSzPct val="80000"/>
                <a:buBlip>
                  <a:blip r:embed="rId6"/>
                </a:buBlip>
                <a:defRPr sz="2000">
                  <a:solidFill>
                    <a:srgbClr val="055685"/>
                  </a:solidFill>
                  <a:latin typeface="+mn-lt"/>
                </a:defRPr>
              </a:lvl8pPr>
              <a:lvl9pPr marL="3886200" indent="-228600" algn="l" rtl="0" fontAlgn="base">
                <a:spcBef>
                  <a:spcPct val="20000"/>
                </a:spcBef>
                <a:spcAft>
                  <a:spcPct val="0"/>
                </a:spcAft>
                <a:buSzPct val="80000"/>
                <a:buBlip>
                  <a:blip r:embed="rId6"/>
                </a:buBlip>
                <a:defRPr sz="2000">
                  <a:solidFill>
                    <a:srgbClr val="055685"/>
                  </a:solidFill>
                  <a:latin typeface="+mn-lt"/>
                </a:defRPr>
              </a:lvl9pPr>
            </a:lstStyle>
            <a:p>
              <a:pPr marL="342900" lvl="1" indent="0" algn="ctr">
                <a:buNone/>
              </a:pPr>
              <a:r>
                <a:rPr lang="en-GB" sz="2100" b="1" dirty="0"/>
                <a:t>SORA </a:t>
              </a:r>
            </a:p>
            <a:p>
              <a:pPr marL="342900" lvl="1" indent="0" algn="ctr">
                <a:buNone/>
              </a:pPr>
              <a:r>
                <a:rPr lang="en-GB" sz="900" b="1" dirty="0"/>
                <a:t>(Specific Operation Risk Assessment)</a:t>
              </a:r>
              <a:endParaRPr lang="en-GB" sz="900" dirty="0"/>
            </a:p>
          </p:txBody>
        </p:sp>
        <p:grpSp>
          <p:nvGrpSpPr>
            <p:cNvPr id="32" name="Group 31"/>
            <p:cNvGrpSpPr/>
            <p:nvPr/>
          </p:nvGrpSpPr>
          <p:grpSpPr>
            <a:xfrm>
              <a:off x="1979713" y="1671035"/>
              <a:ext cx="4174854" cy="1928211"/>
              <a:chOff x="1403648" y="2759360"/>
              <a:chExt cx="5566468" cy="2570948"/>
            </a:xfrm>
          </p:grpSpPr>
          <p:grpSp>
            <p:nvGrpSpPr>
              <p:cNvPr id="17" name="Group 16"/>
              <p:cNvGrpSpPr/>
              <p:nvPr/>
            </p:nvGrpSpPr>
            <p:grpSpPr>
              <a:xfrm>
                <a:off x="1403648" y="2759360"/>
                <a:ext cx="5566468" cy="2570948"/>
                <a:chOff x="2102966" y="3206225"/>
                <a:chExt cx="5566468" cy="2570948"/>
              </a:xfrm>
            </p:grpSpPr>
            <p:pic>
              <p:nvPicPr>
                <p:cNvPr id="29" name="Picture 4" descr="See the source image"/>
                <p:cNvPicPr>
                  <a:picLocks noChangeAspect="1" noChangeArrowheads="1"/>
                </p:cNvPicPr>
                <p:nvPr/>
              </p:nvPicPr>
              <p:blipFill rotWithShape="1">
                <a:blip r:embed="rId8" cstate="print">
                  <a:extLst>
                    <a:ext uri="{28A0092B-C50C-407E-A947-70E740481C1C}">
                      <a14:useLocalDpi xmlns:a14="http://schemas.microsoft.com/office/drawing/2010/main"/>
                    </a:ext>
                  </a:extLst>
                </a:blip>
                <a:srcRect/>
                <a:stretch/>
              </p:blipFill>
              <p:spPr bwMode="auto">
                <a:xfrm>
                  <a:off x="6268399" y="3206225"/>
                  <a:ext cx="1401035" cy="2564197"/>
                </a:xfrm>
                <a:prstGeom prst="rect">
                  <a:avLst/>
                </a:prstGeom>
                <a:noFill/>
                <a:extLst>
                  <a:ext uri="{909E8E84-426E-40DD-AFC4-6F175D3DCCD1}">
                    <a14:hiddenFill xmlns:a14="http://schemas.microsoft.com/office/drawing/2010/main">
                      <a:solidFill>
                        <a:srgbClr val="FFFFFF"/>
                      </a:solidFill>
                    </a14:hiddenFill>
                  </a:ext>
                </a:extLst>
              </p:spPr>
            </p:pic>
            <p:grpSp>
              <p:nvGrpSpPr>
                <p:cNvPr id="6" name="Group 5"/>
                <p:cNvGrpSpPr/>
                <p:nvPr/>
              </p:nvGrpSpPr>
              <p:grpSpPr>
                <a:xfrm>
                  <a:off x="2102966" y="3212976"/>
                  <a:ext cx="4656099" cy="2564197"/>
                  <a:chOff x="2035908" y="3562109"/>
                  <a:chExt cx="3713103" cy="2564197"/>
                </a:xfrm>
              </p:grpSpPr>
              <p:pic>
                <p:nvPicPr>
                  <p:cNvPr id="11268" name="Picture 4" descr="See the source image"/>
                  <p:cNvPicPr>
                    <a:picLocks noChangeAspect="1" noChangeArrowheads="1"/>
                  </p:cNvPicPr>
                  <p:nvPr/>
                </p:nvPicPr>
                <p:blipFill rotWithShape="1">
                  <a:blip r:embed="rId9" cstate="screen">
                    <a:extLst>
                      <a:ext uri="{28A0092B-C50C-407E-A947-70E740481C1C}">
                        <a14:useLocalDpi xmlns:a14="http://schemas.microsoft.com/office/drawing/2010/main"/>
                      </a:ext>
                    </a:extLst>
                  </a:blip>
                  <a:srcRect r="42879"/>
                  <a:stretch/>
                </p:blipFill>
                <p:spPr bwMode="auto">
                  <a:xfrm>
                    <a:off x="2035908" y="3562109"/>
                    <a:ext cx="3158335" cy="2564197"/>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p:cNvSpPr/>
                  <p:nvPr/>
                </p:nvSpPr>
                <p:spPr bwMode="auto">
                  <a:xfrm>
                    <a:off x="2303239" y="3933056"/>
                    <a:ext cx="900609" cy="144016"/>
                  </a:xfrm>
                  <a:prstGeom prst="rect">
                    <a:avLst/>
                  </a:prstGeom>
                  <a:solidFill>
                    <a:srgbClr val="0C75BC"/>
                  </a:solidFill>
                  <a:ln>
                    <a:noFill/>
                  </a:ln>
                  <a:extLst/>
                </p:spPr>
                <p:style>
                  <a:lnRef idx="2">
                    <a:schemeClr val="accent2"/>
                  </a:lnRef>
                  <a:fillRef idx="1">
                    <a:schemeClr val="lt1"/>
                  </a:fillRef>
                  <a:effectRef idx="0">
                    <a:schemeClr val="accent2"/>
                  </a:effectRef>
                  <a:fontRef idx="minor">
                    <a:schemeClr val="dk1"/>
                  </a:fontRef>
                </p:style>
                <p:txBody>
                  <a:bodyPr vert="horz" wrap="square" lIns="68580" tIns="34290" rIns="68580" bIns="34290" numCol="1" rtlCol="0" anchor="t" anchorCtr="0" compatLnSpc="1">
                    <a:prstTxWarp prst="textNoShape">
                      <a:avLst/>
                    </a:prstTxWarp>
                  </a:bodyPr>
                  <a:lstStyle/>
                  <a:p>
                    <a:pPr marL="257175" indent="-257175" defTabSz="685800" fontAlgn="base">
                      <a:spcBef>
                        <a:spcPct val="20000"/>
                      </a:spcBef>
                      <a:spcAft>
                        <a:spcPct val="0"/>
                      </a:spcAft>
                      <a:buSzPct val="60000"/>
                      <a:buBlip>
                        <a:blip r:embed="rId5"/>
                      </a:buBlip>
                    </a:pPr>
                    <a:endParaRPr lang="en-GB" sz="2400">
                      <a:solidFill>
                        <a:srgbClr val="055685"/>
                      </a:solidFill>
                      <a:latin typeface="Calibri" pitchFamily="34" charset="0"/>
                    </a:endParaRPr>
                  </a:p>
                </p:txBody>
              </p:sp>
              <p:sp>
                <p:nvSpPr>
                  <p:cNvPr id="18" name="Rectangle 17"/>
                  <p:cNvSpPr/>
                  <p:nvPr/>
                </p:nvSpPr>
                <p:spPr bwMode="auto">
                  <a:xfrm>
                    <a:off x="2315351" y="4809768"/>
                    <a:ext cx="900609" cy="144016"/>
                  </a:xfrm>
                  <a:prstGeom prst="rect">
                    <a:avLst/>
                  </a:prstGeom>
                  <a:solidFill>
                    <a:srgbClr val="0C75BC"/>
                  </a:solidFill>
                  <a:ln>
                    <a:noFill/>
                  </a:ln>
                  <a:extLst/>
                </p:spPr>
                <p:style>
                  <a:lnRef idx="2">
                    <a:schemeClr val="accent2"/>
                  </a:lnRef>
                  <a:fillRef idx="1">
                    <a:schemeClr val="lt1"/>
                  </a:fillRef>
                  <a:effectRef idx="0">
                    <a:schemeClr val="accent2"/>
                  </a:effectRef>
                  <a:fontRef idx="minor">
                    <a:schemeClr val="dk1"/>
                  </a:fontRef>
                </p:style>
                <p:txBody>
                  <a:bodyPr vert="horz" wrap="square" lIns="68580" tIns="34290" rIns="68580" bIns="34290" numCol="1" rtlCol="0" anchor="t" anchorCtr="0" compatLnSpc="1">
                    <a:prstTxWarp prst="textNoShape">
                      <a:avLst/>
                    </a:prstTxWarp>
                  </a:bodyPr>
                  <a:lstStyle/>
                  <a:p>
                    <a:pPr marL="257175" indent="-257175" defTabSz="685800" fontAlgn="base">
                      <a:spcBef>
                        <a:spcPct val="20000"/>
                      </a:spcBef>
                      <a:spcAft>
                        <a:spcPct val="0"/>
                      </a:spcAft>
                      <a:buSzPct val="60000"/>
                      <a:buBlip>
                        <a:blip r:embed="rId5"/>
                      </a:buBlip>
                    </a:pPr>
                    <a:endParaRPr lang="en-GB" sz="2400">
                      <a:solidFill>
                        <a:srgbClr val="055685"/>
                      </a:solidFill>
                      <a:latin typeface="Calibri" pitchFamily="34" charset="0"/>
                    </a:endParaRPr>
                  </a:p>
                </p:txBody>
              </p:sp>
              <p:sp>
                <p:nvSpPr>
                  <p:cNvPr id="19" name="Rectangle 18"/>
                  <p:cNvSpPr/>
                  <p:nvPr/>
                </p:nvSpPr>
                <p:spPr bwMode="auto">
                  <a:xfrm>
                    <a:off x="2303239" y="5680153"/>
                    <a:ext cx="900609" cy="144016"/>
                  </a:xfrm>
                  <a:prstGeom prst="rect">
                    <a:avLst/>
                  </a:prstGeom>
                  <a:solidFill>
                    <a:srgbClr val="0C75BC"/>
                  </a:solidFill>
                  <a:ln>
                    <a:noFill/>
                  </a:ln>
                  <a:extLst/>
                </p:spPr>
                <p:style>
                  <a:lnRef idx="2">
                    <a:schemeClr val="accent2"/>
                  </a:lnRef>
                  <a:fillRef idx="1">
                    <a:schemeClr val="lt1"/>
                  </a:fillRef>
                  <a:effectRef idx="0">
                    <a:schemeClr val="accent2"/>
                  </a:effectRef>
                  <a:fontRef idx="minor">
                    <a:schemeClr val="dk1"/>
                  </a:fontRef>
                </p:style>
                <p:txBody>
                  <a:bodyPr vert="horz" wrap="square" lIns="68580" tIns="34290" rIns="68580" bIns="34290" numCol="1" rtlCol="0" anchor="t" anchorCtr="0" compatLnSpc="1">
                    <a:prstTxWarp prst="textNoShape">
                      <a:avLst/>
                    </a:prstTxWarp>
                  </a:bodyPr>
                  <a:lstStyle/>
                  <a:p>
                    <a:pPr marL="257175" indent="-257175" defTabSz="685800" fontAlgn="base">
                      <a:spcBef>
                        <a:spcPct val="20000"/>
                      </a:spcBef>
                      <a:spcAft>
                        <a:spcPct val="0"/>
                      </a:spcAft>
                      <a:buSzPct val="60000"/>
                      <a:buBlip>
                        <a:blip r:embed="rId5"/>
                      </a:buBlip>
                    </a:pPr>
                    <a:endParaRPr lang="en-GB" sz="2400">
                      <a:solidFill>
                        <a:srgbClr val="055685"/>
                      </a:solidFill>
                      <a:latin typeface="Calibri" pitchFamily="34" charset="0"/>
                    </a:endParaRPr>
                  </a:p>
                </p:txBody>
              </p:sp>
              <p:sp>
                <p:nvSpPr>
                  <p:cNvPr id="20" name="Rectangle 19"/>
                  <p:cNvSpPr/>
                  <p:nvPr/>
                </p:nvSpPr>
                <p:spPr bwMode="auto">
                  <a:xfrm>
                    <a:off x="2291829" y="4381628"/>
                    <a:ext cx="900609" cy="144016"/>
                  </a:xfrm>
                  <a:prstGeom prst="rect">
                    <a:avLst/>
                  </a:prstGeom>
                  <a:solidFill>
                    <a:srgbClr val="E8B320"/>
                  </a:solidFill>
                  <a:ln>
                    <a:noFill/>
                  </a:ln>
                  <a:extLst/>
                </p:spPr>
                <p:style>
                  <a:lnRef idx="2">
                    <a:schemeClr val="accent2"/>
                  </a:lnRef>
                  <a:fillRef idx="1">
                    <a:schemeClr val="lt1"/>
                  </a:fillRef>
                  <a:effectRef idx="0">
                    <a:schemeClr val="accent2"/>
                  </a:effectRef>
                  <a:fontRef idx="minor">
                    <a:schemeClr val="dk1"/>
                  </a:fontRef>
                </p:style>
                <p:txBody>
                  <a:bodyPr vert="horz" wrap="square" lIns="68580" tIns="34290" rIns="68580" bIns="34290" numCol="1" rtlCol="0" anchor="t" anchorCtr="0" compatLnSpc="1">
                    <a:prstTxWarp prst="textNoShape">
                      <a:avLst/>
                    </a:prstTxWarp>
                  </a:bodyPr>
                  <a:lstStyle/>
                  <a:p>
                    <a:pPr marL="257175" indent="-257175" defTabSz="685800" fontAlgn="base">
                      <a:spcBef>
                        <a:spcPct val="20000"/>
                      </a:spcBef>
                      <a:spcAft>
                        <a:spcPct val="0"/>
                      </a:spcAft>
                      <a:buSzPct val="60000"/>
                      <a:buBlip>
                        <a:blip r:embed="rId5"/>
                      </a:buBlip>
                    </a:pPr>
                    <a:endParaRPr lang="en-GB" sz="2400">
                      <a:solidFill>
                        <a:srgbClr val="055685"/>
                      </a:solidFill>
                      <a:latin typeface="Calibri" pitchFamily="34" charset="0"/>
                    </a:endParaRPr>
                  </a:p>
                </p:txBody>
              </p:sp>
              <p:sp>
                <p:nvSpPr>
                  <p:cNvPr id="21" name="Rectangle 20"/>
                  <p:cNvSpPr/>
                  <p:nvPr/>
                </p:nvSpPr>
                <p:spPr bwMode="auto">
                  <a:xfrm>
                    <a:off x="2303239" y="5218293"/>
                    <a:ext cx="900609" cy="144016"/>
                  </a:xfrm>
                  <a:prstGeom prst="rect">
                    <a:avLst/>
                  </a:prstGeom>
                  <a:solidFill>
                    <a:srgbClr val="E8B320"/>
                  </a:solidFill>
                  <a:ln>
                    <a:noFill/>
                  </a:ln>
                  <a:extLst/>
                </p:spPr>
                <p:style>
                  <a:lnRef idx="2">
                    <a:schemeClr val="accent2"/>
                  </a:lnRef>
                  <a:fillRef idx="1">
                    <a:schemeClr val="lt1"/>
                  </a:fillRef>
                  <a:effectRef idx="0">
                    <a:schemeClr val="accent2"/>
                  </a:effectRef>
                  <a:fontRef idx="minor">
                    <a:schemeClr val="dk1"/>
                  </a:fontRef>
                </p:style>
                <p:txBody>
                  <a:bodyPr vert="horz" wrap="square" lIns="68580" tIns="34290" rIns="68580" bIns="34290" numCol="1" rtlCol="0" anchor="t" anchorCtr="0" compatLnSpc="1">
                    <a:prstTxWarp prst="textNoShape">
                      <a:avLst/>
                    </a:prstTxWarp>
                  </a:bodyPr>
                  <a:lstStyle/>
                  <a:p>
                    <a:pPr marL="257175" indent="-257175" defTabSz="685800" fontAlgn="base">
                      <a:spcBef>
                        <a:spcPct val="20000"/>
                      </a:spcBef>
                      <a:spcAft>
                        <a:spcPct val="0"/>
                      </a:spcAft>
                      <a:buSzPct val="60000"/>
                      <a:buBlip>
                        <a:blip r:embed="rId5"/>
                      </a:buBlip>
                    </a:pPr>
                    <a:endParaRPr lang="en-GB" sz="2400">
                      <a:solidFill>
                        <a:srgbClr val="055685"/>
                      </a:solidFill>
                      <a:latin typeface="Calibri" pitchFamily="34" charset="0"/>
                    </a:endParaRPr>
                  </a:p>
                </p:txBody>
              </p:sp>
              <p:sp>
                <p:nvSpPr>
                  <p:cNvPr id="22" name="Rectangle 21"/>
                  <p:cNvSpPr/>
                  <p:nvPr/>
                </p:nvSpPr>
                <p:spPr bwMode="auto">
                  <a:xfrm>
                    <a:off x="5314938" y="4817324"/>
                    <a:ext cx="434073" cy="136460"/>
                  </a:xfrm>
                  <a:prstGeom prst="rect">
                    <a:avLst/>
                  </a:prstGeom>
                  <a:solidFill>
                    <a:srgbClr val="8B8B8B"/>
                  </a:solidFill>
                  <a:ln>
                    <a:noFill/>
                  </a:ln>
                  <a:extLst/>
                </p:spPr>
                <p:style>
                  <a:lnRef idx="2">
                    <a:schemeClr val="accent2"/>
                  </a:lnRef>
                  <a:fillRef idx="1">
                    <a:schemeClr val="lt1"/>
                  </a:fillRef>
                  <a:effectRef idx="0">
                    <a:schemeClr val="accent2"/>
                  </a:effectRef>
                  <a:fontRef idx="minor">
                    <a:schemeClr val="dk1"/>
                  </a:fontRef>
                </p:style>
                <p:txBody>
                  <a:bodyPr vert="horz" wrap="square" lIns="68580" tIns="34290" rIns="68580" bIns="34290" numCol="1" rtlCol="0" anchor="t" anchorCtr="0" compatLnSpc="1">
                    <a:prstTxWarp prst="textNoShape">
                      <a:avLst/>
                    </a:prstTxWarp>
                  </a:bodyPr>
                  <a:lstStyle/>
                  <a:p>
                    <a:pPr marL="257175" indent="-257175" defTabSz="685800" fontAlgn="base">
                      <a:spcBef>
                        <a:spcPct val="20000"/>
                      </a:spcBef>
                      <a:spcAft>
                        <a:spcPct val="0"/>
                      </a:spcAft>
                      <a:buSzPct val="60000"/>
                      <a:buBlip>
                        <a:blip r:embed="rId5"/>
                      </a:buBlip>
                    </a:pPr>
                    <a:endParaRPr lang="en-GB" sz="2400">
                      <a:solidFill>
                        <a:srgbClr val="055685"/>
                      </a:solidFill>
                      <a:latin typeface="Calibri" pitchFamily="34" charset="0"/>
                    </a:endParaRPr>
                  </a:p>
                </p:txBody>
              </p:sp>
            </p:grpSp>
            <p:sp>
              <p:nvSpPr>
                <p:cNvPr id="16" name="TextBox 15"/>
                <p:cNvSpPr txBox="1"/>
                <p:nvPr/>
              </p:nvSpPr>
              <p:spPr>
                <a:xfrm>
                  <a:off x="2335015" y="3909844"/>
                  <a:ext cx="2016224" cy="369332"/>
                </a:xfrm>
                <a:prstGeom prst="rect">
                  <a:avLst/>
                </a:prstGeom>
                <a:noFill/>
              </p:spPr>
              <p:txBody>
                <a:bodyPr wrap="square" rtlCol="0">
                  <a:spAutoFit/>
                </a:bodyPr>
                <a:lstStyle/>
                <a:p>
                  <a:pPr>
                    <a:buNone/>
                  </a:pPr>
                  <a:r>
                    <a:rPr lang="en-GB" sz="1200" dirty="0">
                      <a:solidFill>
                        <a:schemeClr val="bg1"/>
                      </a:solidFill>
                    </a:rPr>
                    <a:t>Overflown area</a:t>
                  </a:r>
                </a:p>
              </p:txBody>
            </p:sp>
            <p:sp>
              <p:nvSpPr>
                <p:cNvPr id="25" name="TextBox 24"/>
                <p:cNvSpPr txBox="1"/>
                <p:nvPr/>
              </p:nvSpPr>
              <p:spPr>
                <a:xfrm>
                  <a:off x="2354825" y="4340222"/>
                  <a:ext cx="2016224" cy="369332"/>
                </a:xfrm>
                <a:prstGeom prst="rect">
                  <a:avLst/>
                </a:prstGeom>
                <a:noFill/>
              </p:spPr>
              <p:txBody>
                <a:bodyPr wrap="square" rtlCol="0">
                  <a:spAutoFit/>
                </a:bodyPr>
                <a:lstStyle/>
                <a:p>
                  <a:pPr>
                    <a:buNone/>
                  </a:pPr>
                  <a:r>
                    <a:rPr lang="en-GB" sz="1200" dirty="0">
                      <a:solidFill>
                        <a:schemeClr val="bg1"/>
                      </a:solidFill>
                    </a:rPr>
                    <a:t>Airspace</a:t>
                  </a:r>
                </a:p>
              </p:txBody>
            </p:sp>
            <p:sp>
              <p:nvSpPr>
                <p:cNvPr id="26" name="TextBox 25"/>
                <p:cNvSpPr txBox="1"/>
                <p:nvPr/>
              </p:nvSpPr>
              <p:spPr>
                <a:xfrm>
                  <a:off x="2335017" y="3483776"/>
                  <a:ext cx="2016224" cy="369332"/>
                </a:xfrm>
                <a:prstGeom prst="rect">
                  <a:avLst/>
                </a:prstGeom>
                <a:noFill/>
              </p:spPr>
              <p:txBody>
                <a:bodyPr wrap="square" rtlCol="0">
                  <a:spAutoFit/>
                </a:bodyPr>
                <a:lstStyle/>
                <a:p>
                  <a:pPr>
                    <a:buNone/>
                  </a:pPr>
                  <a:r>
                    <a:rPr lang="en-GB" sz="1200" dirty="0" err="1" smtClean="0">
                      <a:solidFill>
                        <a:schemeClr val="bg1"/>
                      </a:solidFill>
                    </a:rPr>
                    <a:t>ConOps</a:t>
                  </a:r>
                  <a:r>
                    <a:rPr lang="en-GB" sz="1200" dirty="0" smtClean="0">
                      <a:solidFill>
                        <a:schemeClr val="bg1"/>
                      </a:solidFill>
                    </a:rPr>
                    <a:t> description</a:t>
                  </a:r>
                  <a:endParaRPr lang="en-GB" sz="1200" dirty="0">
                    <a:solidFill>
                      <a:schemeClr val="bg1"/>
                    </a:solidFill>
                  </a:endParaRPr>
                </a:p>
              </p:txBody>
            </p:sp>
            <p:sp>
              <p:nvSpPr>
                <p:cNvPr id="27" name="TextBox 26"/>
                <p:cNvSpPr txBox="1"/>
                <p:nvPr/>
              </p:nvSpPr>
              <p:spPr>
                <a:xfrm>
                  <a:off x="2393870" y="4769858"/>
                  <a:ext cx="2608849" cy="369332"/>
                </a:xfrm>
                <a:prstGeom prst="rect">
                  <a:avLst/>
                </a:prstGeom>
                <a:noFill/>
              </p:spPr>
              <p:txBody>
                <a:bodyPr wrap="square" rtlCol="0">
                  <a:spAutoFit/>
                </a:bodyPr>
                <a:lstStyle/>
                <a:p>
                  <a:pPr>
                    <a:buNone/>
                  </a:pPr>
                  <a:r>
                    <a:rPr lang="en-GB" sz="1200" dirty="0">
                      <a:solidFill>
                        <a:schemeClr val="bg1"/>
                      </a:solidFill>
                    </a:rPr>
                    <a:t>Operational </a:t>
                  </a:r>
                  <a:r>
                    <a:rPr lang="en-GB" sz="1200" dirty="0" smtClean="0">
                      <a:solidFill>
                        <a:schemeClr val="bg1"/>
                      </a:solidFill>
                    </a:rPr>
                    <a:t>conditions</a:t>
                  </a:r>
                  <a:endParaRPr lang="en-GB" sz="1200" dirty="0">
                    <a:solidFill>
                      <a:schemeClr val="bg1"/>
                    </a:solidFill>
                  </a:endParaRPr>
                </a:p>
              </p:txBody>
            </p:sp>
            <p:sp>
              <p:nvSpPr>
                <p:cNvPr id="28" name="TextBox 27"/>
                <p:cNvSpPr txBox="1"/>
                <p:nvPr/>
              </p:nvSpPr>
              <p:spPr>
                <a:xfrm>
                  <a:off x="2332549" y="5196669"/>
                  <a:ext cx="2832118" cy="348813"/>
                </a:xfrm>
                <a:prstGeom prst="rect">
                  <a:avLst/>
                </a:prstGeom>
                <a:noFill/>
              </p:spPr>
              <p:txBody>
                <a:bodyPr wrap="square" rtlCol="0">
                  <a:spAutoFit/>
                </a:bodyPr>
                <a:lstStyle/>
                <a:p>
                  <a:pPr>
                    <a:buNone/>
                  </a:pPr>
                  <a:r>
                    <a:rPr lang="en-GB" sz="1100" dirty="0" smtClean="0">
                      <a:solidFill>
                        <a:schemeClr val="bg1"/>
                      </a:solidFill>
                      <a:effectLst>
                        <a:outerShdw blurRad="50800" dist="38100" dir="2700000" algn="tl" rotWithShape="0">
                          <a:prstClr val="black">
                            <a:alpha val="40000"/>
                          </a:prstClr>
                        </a:outerShdw>
                      </a:effectLst>
                    </a:rPr>
                    <a:t>UA </a:t>
                  </a:r>
                  <a:r>
                    <a:rPr lang="en-GB" sz="1100" dirty="0">
                      <a:solidFill>
                        <a:schemeClr val="bg1"/>
                      </a:solidFill>
                      <a:effectLst>
                        <a:outerShdw blurRad="50800" dist="38100" dir="2700000" algn="tl" rotWithShape="0">
                          <a:prstClr val="black">
                            <a:alpha val="40000"/>
                          </a:prstClr>
                        </a:outerShdw>
                      </a:effectLst>
                    </a:rPr>
                    <a:t>characteristics dimension</a:t>
                  </a:r>
                </a:p>
              </p:txBody>
            </p:sp>
          </p:grpSp>
          <p:pic>
            <p:nvPicPr>
              <p:cNvPr id="46" name="Picture 4" descr="See the source image"/>
              <p:cNvPicPr>
                <a:picLocks noChangeAspect="1" noChangeArrowheads="1"/>
              </p:cNvPicPr>
              <p:nvPr/>
            </p:nvPicPr>
            <p:blipFill rotWithShape="1">
              <a:blip r:embed="rId10" cstate="print">
                <a:extLst>
                  <a:ext uri="{28A0092B-C50C-407E-A947-70E740481C1C}">
                    <a14:useLocalDpi xmlns:a14="http://schemas.microsoft.com/office/drawing/2010/main"/>
                  </a:ext>
                </a:extLst>
              </a:blip>
              <a:srcRect/>
              <a:stretch/>
            </p:blipFill>
            <p:spPr bwMode="auto">
              <a:xfrm>
                <a:off x="5050509" y="2759360"/>
                <a:ext cx="530396" cy="2564197"/>
              </a:xfrm>
              <a:prstGeom prst="rect">
                <a:avLst/>
              </a:prstGeom>
              <a:noFill/>
              <a:extLst>
                <a:ext uri="{909E8E84-426E-40DD-AFC4-6F175D3DCCD1}">
                  <a14:hiddenFill xmlns:a14="http://schemas.microsoft.com/office/drawing/2010/main">
                    <a:solidFill>
                      <a:srgbClr val="FFFFFF"/>
                    </a:solidFill>
                  </a14:hiddenFill>
                </a:ext>
              </a:extLst>
            </p:spPr>
          </p:pic>
        </p:grpSp>
      </p:grpSp>
      <p:sp>
        <p:nvSpPr>
          <p:cNvPr id="53" name="Content Placeholder 2"/>
          <p:cNvSpPr txBox="1">
            <a:spLocks/>
          </p:cNvSpPr>
          <p:nvPr/>
        </p:nvSpPr>
        <p:spPr bwMode="auto">
          <a:xfrm>
            <a:off x="6243256" y="1980219"/>
            <a:ext cx="2669619" cy="18007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68580" tIns="34290" rIns="68580" bIns="34290" numCol="1" anchor="t" anchorCtr="0" compatLnSpc="1">
            <a:prstTxWarp prst="textNoShape">
              <a:avLst/>
            </a:prstTxWarp>
          </a:bodyPr>
          <a:lstStyle>
            <a:lvl1pPr marL="342900" indent="-342900" algn="l" rtl="0" eaLnBrk="0" fontAlgn="base" hangingPunct="0">
              <a:spcBef>
                <a:spcPct val="20000"/>
              </a:spcBef>
              <a:spcAft>
                <a:spcPct val="0"/>
              </a:spcAft>
              <a:buSzPct val="80000"/>
              <a:buFont typeface="Arial" panose="020B0604020202020204" pitchFamily="34" charset="0"/>
              <a:buChar char="•"/>
              <a:defRPr sz="2400">
                <a:solidFill>
                  <a:srgbClr val="055685"/>
                </a:solidFill>
                <a:latin typeface="+mn-lt"/>
                <a:ea typeface="+mn-ea"/>
                <a:cs typeface="+mn-cs"/>
              </a:defRPr>
            </a:lvl1pPr>
            <a:lvl2pPr marL="742950" indent="-285750" algn="l" rtl="0" eaLnBrk="0" fontAlgn="base" hangingPunct="0">
              <a:spcBef>
                <a:spcPct val="20000"/>
              </a:spcBef>
              <a:spcAft>
                <a:spcPct val="0"/>
              </a:spcAft>
              <a:buSzPct val="80000"/>
              <a:buFont typeface="Arial" panose="020B0604020202020204" pitchFamily="34" charset="0"/>
              <a:buChar char="•"/>
              <a:defRPr sz="2000">
                <a:solidFill>
                  <a:srgbClr val="055685"/>
                </a:solidFill>
                <a:latin typeface="+mn-lt"/>
              </a:defRPr>
            </a:lvl2pPr>
            <a:lvl3pPr marL="1143000" indent="-228600" algn="l" rtl="0" eaLnBrk="0" fontAlgn="base" hangingPunct="0">
              <a:spcBef>
                <a:spcPct val="20000"/>
              </a:spcBef>
              <a:spcAft>
                <a:spcPct val="0"/>
              </a:spcAft>
              <a:buSzPct val="80000"/>
              <a:buFont typeface="Arial" panose="020B0604020202020204" pitchFamily="34" charset="0"/>
              <a:buChar char="•"/>
              <a:defRPr sz="1800">
                <a:solidFill>
                  <a:srgbClr val="055685"/>
                </a:solidFill>
                <a:latin typeface="+mn-lt"/>
              </a:defRPr>
            </a:lvl3pPr>
            <a:lvl4pPr marL="1600200" indent="-228600" algn="l" rtl="0" eaLnBrk="0" fontAlgn="base" hangingPunct="0">
              <a:spcBef>
                <a:spcPct val="20000"/>
              </a:spcBef>
              <a:spcAft>
                <a:spcPct val="0"/>
              </a:spcAft>
              <a:buSzPct val="80000"/>
              <a:buFont typeface="Arial" panose="020B0604020202020204" pitchFamily="34" charset="0"/>
              <a:buChar char="•"/>
              <a:defRPr sz="1600">
                <a:solidFill>
                  <a:srgbClr val="055685"/>
                </a:solidFill>
                <a:latin typeface="+mn-lt"/>
              </a:defRPr>
            </a:lvl4pPr>
            <a:lvl5pPr marL="2057400" indent="-228600" algn="l" rtl="0" eaLnBrk="0" fontAlgn="base" hangingPunct="0">
              <a:spcBef>
                <a:spcPct val="20000"/>
              </a:spcBef>
              <a:spcAft>
                <a:spcPct val="0"/>
              </a:spcAft>
              <a:buSzPct val="80000"/>
              <a:buFont typeface="Arial" panose="020B0604020202020204" pitchFamily="34" charset="0"/>
              <a:buChar char="•"/>
              <a:defRPr sz="1600">
                <a:solidFill>
                  <a:srgbClr val="055685"/>
                </a:solidFill>
                <a:latin typeface="+mn-lt"/>
              </a:defRPr>
            </a:lvl5pPr>
            <a:lvl6pPr marL="2514600" indent="-228600" algn="l" rtl="0" fontAlgn="base">
              <a:spcBef>
                <a:spcPct val="20000"/>
              </a:spcBef>
              <a:spcAft>
                <a:spcPct val="0"/>
              </a:spcAft>
              <a:buSzPct val="80000"/>
              <a:buBlip>
                <a:blip r:embed="rId6"/>
              </a:buBlip>
              <a:defRPr sz="2000">
                <a:solidFill>
                  <a:srgbClr val="055685"/>
                </a:solidFill>
                <a:latin typeface="+mn-lt"/>
              </a:defRPr>
            </a:lvl6pPr>
            <a:lvl7pPr marL="2971800" indent="-228600" algn="l" rtl="0" fontAlgn="base">
              <a:spcBef>
                <a:spcPct val="20000"/>
              </a:spcBef>
              <a:spcAft>
                <a:spcPct val="0"/>
              </a:spcAft>
              <a:buSzPct val="80000"/>
              <a:buBlip>
                <a:blip r:embed="rId6"/>
              </a:buBlip>
              <a:defRPr sz="2000">
                <a:solidFill>
                  <a:srgbClr val="055685"/>
                </a:solidFill>
                <a:latin typeface="+mn-lt"/>
              </a:defRPr>
            </a:lvl7pPr>
            <a:lvl8pPr marL="3429000" indent="-228600" algn="l" rtl="0" fontAlgn="base">
              <a:spcBef>
                <a:spcPct val="20000"/>
              </a:spcBef>
              <a:spcAft>
                <a:spcPct val="0"/>
              </a:spcAft>
              <a:buSzPct val="80000"/>
              <a:buBlip>
                <a:blip r:embed="rId6"/>
              </a:buBlip>
              <a:defRPr sz="2000">
                <a:solidFill>
                  <a:srgbClr val="055685"/>
                </a:solidFill>
                <a:latin typeface="+mn-lt"/>
              </a:defRPr>
            </a:lvl8pPr>
            <a:lvl9pPr marL="3886200" indent="-228600" algn="l" rtl="0" fontAlgn="base">
              <a:spcBef>
                <a:spcPct val="20000"/>
              </a:spcBef>
              <a:spcAft>
                <a:spcPct val="0"/>
              </a:spcAft>
              <a:buSzPct val="80000"/>
              <a:buBlip>
                <a:blip r:embed="rId6"/>
              </a:buBlip>
              <a:defRPr sz="2000">
                <a:solidFill>
                  <a:srgbClr val="055685"/>
                </a:solidFill>
                <a:latin typeface="+mn-lt"/>
              </a:defRPr>
            </a:lvl9pPr>
          </a:lstStyle>
          <a:p>
            <a:pPr marL="88900" lvl="1" indent="-88900">
              <a:spcBef>
                <a:spcPts val="900"/>
              </a:spcBef>
            </a:pPr>
            <a:r>
              <a:rPr lang="en-GB" sz="1350" dirty="0"/>
              <a:t>Flight conditions</a:t>
            </a:r>
          </a:p>
          <a:p>
            <a:pPr marL="88900" lvl="1" indent="-88900">
              <a:spcBef>
                <a:spcPts val="900"/>
              </a:spcBef>
            </a:pPr>
            <a:r>
              <a:rPr lang="en-GB" sz="1350" dirty="0"/>
              <a:t>Operational limitations, </a:t>
            </a:r>
          </a:p>
          <a:p>
            <a:pPr marL="88900" lvl="1" indent="-88900">
              <a:spcBef>
                <a:spcPts val="900"/>
              </a:spcBef>
            </a:pPr>
            <a:r>
              <a:rPr lang="en-GB" sz="1350" dirty="0"/>
              <a:t>Remote pilot and other personnel competencies</a:t>
            </a:r>
          </a:p>
          <a:p>
            <a:pPr marL="88900" lvl="1" indent="-88900">
              <a:spcBef>
                <a:spcPts val="900"/>
              </a:spcBef>
            </a:pPr>
            <a:r>
              <a:rPr lang="en-GB" sz="1350" dirty="0"/>
              <a:t>Technical requirements of the UAS</a:t>
            </a:r>
          </a:p>
          <a:p>
            <a:pPr marL="88900" lvl="1" indent="-88900">
              <a:spcBef>
                <a:spcPts val="900"/>
              </a:spcBef>
            </a:pPr>
            <a:r>
              <a:rPr lang="en-GB" sz="1350" dirty="0"/>
              <a:t>Security and privacy</a:t>
            </a:r>
          </a:p>
        </p:txBody>
      </p:sp>
      <p:sp>
        <p:nvSpPr>
          <p:cNvPr id="34" name="Bent-Up Arrow 33"/>
          <p:cNvSpPr/>
          <p:nvPr/>
        </p:nvSpPr>
        <p:spPr bwMode="auto">
          <a:xfrm rot="5400000" flipV="1">
            <a:off x="7331528" y="3979367"/>
            <a:ext cx="756084" cy="586682"/>
          </a:xfrm>
          <a:prstGeom prst="bentUpArrow">
            <a:avLst/>
          </a:prstGeom>
          <a:ln/>
          <a:extLst/>
        </p:spPr>
        <p:style>
          <a:lnRef idx="2">
            <a:schemeClr val="accent2"/>
          </a:lnRef>
          <a:fillRef idx="1">
            <a:schemeClr val="lt1"/>
          </a:fillRef>
          <a:effectRef idx="0">
            <a:schemeClr val="accent2"/>
          </a:effectRef>
          <a:fontRef idx="minor">
            <a:schemeClr val="dk1"/>
          </a:fontRef>
        </p:style>
        <p:txBody>
          <a:bodyPr vert="horz" wrap="square" lIns="68580" tIns="34290" rIns="68580" bIns="34290" numCol="1" rtlCol="0" anchor="t" anchorCtr="0" compatLnSpc="1">
            <a:prstTxWarp prst="textNoShape">
              <a:avLst/>
            </a:prstTxWarp>
          </a:bodyPr>
          <a:lstStyle/>
          <a:p>
            <a:pPr marL="257175" indent="-257175" defTabSz="685800" fontAlgn="base">
              <a:spcBef>
                <a:spcPct val="20000"/>
              </a:spcBef>
              <a:spcAft>
                <a:spcPct val="0"/>
              </a:spcAft>
              <a:buSzPct val="60000"/>
              <a:buBlip>
                <a:blip r:embed="rId5"/>
              </a:buBlip>
            </a:pPr>
            <a:endParaRPr lang="en-GB" sz="2400">
              <a:solidFill>
                <a:srgbClr val="055685"/>
              </a:solidFill>
              <a:latin typeface="Calibri" pitchFamily="34" charset="0"/>
            </a:endParaRPr>
          </a:p>
        </p:txBody>
      </p:sp>
      <p:sp>
        <p:nvSpPr>
          <p:cNvPr id="37" name="Content Placeholder 2"/>
          <p:cNvSpPr txBox="1">
            <a:spLocks/>
          </p:cNvSpPr>
          <p:nvPr/>
        </p:nvSpPr>
        <p:spPr bwMode="auto">
          <a:xfrm>
            <a:off x="3838086" y="2562392"/>
            <a:ext cx="1927352" cy="1487714"/>
          </a:xfrm>
          <a:prstGeom prst="rect">
            <a:avLst/>
          </a:prstGeom>
          <a:noFill/>
          <a:ln w="9525">
            <a:no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68580" tIns="34290" rIns="68580" bIns="34290" numCol="1" anchor="t" anchorCtr="0" compatLnSpc="1">
            <a:prstTxWarp prst="textNoShape">
              <a:avLst/>
            </a:prstTxWarp>
          </a:bodyPr>
          <a:lstStyle>
            <a:lvl1pPr marL="342900" indent="-342900" algn="l" rtl="0" eaLnBrk="0" fontAlgn="base" hangingPunct="0">
              <a:spcBef>
                <a:spcPct val="20000"/>
              </a:spcBef>
              <a:spcAft>
                <a:spcPct val="0"/>
              </a:spcAft>
              <a:buSzPct val="80000"/>
              <a:buFont typeface="Arial" panose="020B0604020202020204" pitchFamily="34" charset="0"/>
              <a:buChar char="•"/>
              <a:defRPr sz="2400">
                <a:solidFill>
                  <a:srgbClr val="055685"/>
                </a:solidFill>
                <a:latin typeface="+mn-lt"/>
                <a:ea typeface="+mn-ea"/>
                <a:cs typeface="+mn-cs"/>
              </a:defRPr>
            </a:lvl1pPr>
            <a:lvl2pPr marL="742950" indent="-285750" algn="l" rtl="0" eaLnBrk="0" fontAlgn="base" hangingPunct="0">
              <a:spcBef>
                <a:spcPct val="20000"/>
              </a:spcBef>
              <a:spcAft>
                <a:spcPct val="0"/>
              </a:spcAft>
              <a:buSzPct val="80000"/>
              <a:buFont typeface="Arial" panose="020B0604020202020204" pitchFamily="34" charset="0"/>
              <a:buChar char="•"/>
              <a:defRPr sz="2000">
                <a:solidFill>
                  <a:srgbClr val="055685"/>
                </a:solidFill>
                <a:latin typeface="+mn-lt"/>
              </a:defRPr>
            </a:lvl2pPr>
            <a:lvl3pPr marL="1143000" indent="-228600" algn="l" rtl="0" eaLnBrk="0" fontAlgn="base" hangingPunct="0">
              <a:spcBef>
                <a:spcPct val="20000"/>
              </a:spcBef>
              <a:spcAft>
                <a:spcPct val="0"/>
              </a:spcAft>
              <a:buSzPct val="80000"/>
              <a:buFont typeface="Arial" panose="020B0604020202020204" pitchFamily="34" charset="0"/>
              <a:buChar char="•"/>
              <a:defRPr sz="1800">
                <a:solidFill>
                  <a:srgbClr val="055685"/>
                </a:solidFill>
                <a:latin typeface="+mn-lt"/>
              </a:defRPr>
            </a:lvl3pPr>
            <a:lvl4pPr marL="1600200" indent="-228600" algn="l" rtl="0" eaLnBrk="0" fontAlgn="base" hangingPunct="0">
              <a:spcBef>
                <a:spcPct val="20000"/>
              </a:spcBef>
              <a:spcAft>
                <a:spcPct val="0"/>
              </a:spcAft>
              <a:buSzPct val="80000"/>
              <a:buFont typeface="Arial" panose="020B0604020202020204" pitchFamily="34" charset="0"/>
              <a:buChar char="•"/>
              <a:defRPr sz="1600">
                <a:solidFill>
                  <a:srgbClr val="055685"/>
                </a:solidFill>
                <a:latin typeface="+mn-lt"/>
              </a:defRPr>
            </a:lvl4pPr>
            <a:lvl5pPr marL="2057400" indent="-228600" algn="l" rtl="0" eaLnBrk="0" fontAlgn="base" hangingPunct="0">
              <a:spcBef>
                <a:spcPct val="20000"/>
              </a:spcBef>
              <a:spcAft>
                <a:spcPct val="0"/>
              </a:spcAft>
              <a:buSzPct val="80000"/>
              <a:buFont typeface="Arial" panose="020B0604020202020204" pitchFamily="34" charset="0"/>
              <a:buChar char="•"/>
              <a:defRPr sz="1600">
                <a:solidFill>
                  <a:srgbClr val="055685"/>
                </a:solidFill>
                <a:latin typeface="+mn-lt"/>
              </a:defRPr>
            </a:lvl5pPr>
            <a:lvl6pPr marL="2514600" indent="-228600" algn="l" rtl="0" fontAlgn="base">
              <a:spcBef>
                <a:spcPct val="20000"/>
              </a:spcBef>
              <a:spcAft>
                <a:spcPct val="0"/>
              </a:spcAft>
              <a:buSzPct val="80000"/>
              <a:buBlip>
                <a:blip r:embed="rId6"/>
              </a:buBlip>
              <a:defRPr sz="2000">
                <a:solidFill>
                  <a:srgbClr val="055685"/>
                </a:solidFill>
                <a:latin typeface="+mn-lt"/>
              </a:defRPr>
            </a:lvl6pPr>
            <a:lvl7pPr marL="2971800" indent="-228600" algn="l" rtl="0" fontAlgn="base">
              <a:spcBef>
                <a:spcPct val="20000"/>
              </a:spcBef>
              <a:spcAft>
                <a:spcPct val="0"/>
              </a:spcAft>
              <a:buSzPct val="80000"/>
              <a:buBlip>
                <a:blip r:embed="rId6"/>
              </a:buBlip>
              <a:defRPr sz="2000">
                <a:solidFill>
                  <a:srgbClr val="055685"/>
                </a:solidFill>
                <a:latin typeface="+mn-lt"/>
              </a:defRPr>
            </a:lvl7pPr>
            <a:lvl8pPr marL="3429000" indent="-228600" algn="l" rtl="0" fontAlgn="base">
              <a:spcBef>
                <a:spcPct val="20000"/>
              </a:spcBef>
              <a:spcAft>
                <a:spcPct val="0"/>
              </a:spcAft>
              <a:buSzPct val="80000"/>
              <a:buBlip>
                <a:blip r:embed="rId6"/>
              </a:buBlip>
              <a:defRPr sz="2000">
                <a:solidFill>
                  <a:srgbClr val="055685"/>
                </a:solidFill>
                <a:latin typeface="+mn-lt"/>
              </a:defRPr>
            </a:lvl8pPr>
            <a:lvl9pPr marL="3886200" indent="-228600" algn="l" rtl="0" fontAlgn="base">
              <a:spcBef>
                <a:spcPct val="20000"/>
              </a:spcBef>
              <a:spcAft>
                <a:spcPct val="0"/>
              </a:spcAft>
              <a:buSzPct val="80000"/>
              <a:buBlip>
                <a:blip r:embed="rId6"/>
              </a:buBlip>
              <a:defRPr sz="2000">
                <a:solidFill>
                  <a:srgbClr val="055685"/>
                </a:solidFill>
                <a:latin typeface="+mn-lt"/>
              </a:defRPr>
            </a:lvl9pPr>
          </a:lstStyle>
          <a:p>
            <a:pPr marL="88900" lvl="1" indent="-88900" algn="ctr">
              <a:spcBef>
                <a:spcPts val="900"/>
              </a:spcBef>
              <a:buNone/>
            </a:pPr>
            <a:r>
              <a:rPr lang="en-GB" sz="1400" b="1" dirty="0" smtClean="0"/>
              <a:t>Specific </a:t>
            </a:r>
            <a:r>
              <a:rPr lang="en-GB" sz="1400" b="1" dirty="0"/>
              <a:t>assurance and integrity level (SAIL</a:t>
            </a:r>
            <a:r>
              <a:rPr lang="en-GB" sz="1400" dirty="0"/>
              <a:t>) </a:t>
            </a:r>
            <a:endParaRPr lang="en-GB" sz="1350" dirty="0"/>
          </a:p>
          <a:p>
            <a:pPr marL="88900" lvl="1" indent="-88900">
              <a:spcBef>
                <a:spcPts val="900"/>
              </a:spcBef>
            </a:pPr>
            <a:r>
              <a:rPr lang="en-GB" sz="1300" dirty="0" smtClean="0"/>
              <a:t>SAIL I &amp; II: low risk </a:t>
            </a:r>
            <a:endParaRPr lang="en-GB" sz="1300" dirty="0"/>
          </a:p>
          <a:p>
            <a:pPr marL="88900" lvl="1" indent="-88900">
              <a:spcBef>
                <a:spcPts val="900"/>
              </a:spcBef>
            </a:pPr>
            <a:r>
              <a:rPr lang="en-GB" sz="1300" dirty="0"/>
              <a:t>SAIL </a:t>
            </a:r>
            <a:r>
              <a:rPr lang="en-GB" sz="1300" dirty="0" smtClean="0"/>
              <a:t>III </a:t>
            </a:r>
            <a:r>
              <a:rPr lang="en-GB" sz="1300" dirty="0"/>
              <a:t>&amp; </a:t>
            </a:r>
            <a:r>
              <a:rPr lang="en-GB" sz="1300" dirty="0" smtClean="0"/>
              <a:t>IV: medium risk </a:t>
            </a:r>
            <a:endParaRPr lang="en-GB" sz="1300" dirty="0"/>
          </a:p>
          <a:p>
            <a:pPr marL="88900" lvl="1" indent="-88900">
              <a:spcBef>
                <a:spcPts val="900"/>
              </a:spcBef>
            </a:pPr>
            <a:r>
              <a:rPr lang="en-GB" sz="1300" dirty="0"/>
              <a:t>SAIL </a:t>
            </a:r>
            <a:r>
              <a:rPr lang="en-GB" sz="1300" dirty="0" smtClean="0"/>
              <a:t>IV </a:t>
            </a:r>
            <a:r>
              <a:rPr lang="en-GB" sz="1300" dirty="0"/>
              <a:t>&amp; </a:t>
            </a:r>
            <a:r>
              <a:rPr lang="en-GB" sz="1300" dirty="0" smtClean="0"/>
              <a:t>V: high risk </a:t>
            </a:r>
            <a:endParaRPr lang="en-GB" sz="1300" dirty="0"/>
          </a:p>
        </p:txBody>
      </p:sp>
      <p:sp>
        <p:nvSpPr>
          <p:cNvPr id="38" name="Content Placeholder 2"/>
          <p:cNvSpPr txBox="1">
            <a:spLocks/>
          </p:cNvSpPr>
          <p:nvPr/>
        </p:nvSpPr>
        <p:spPr bwMode="auto">
          <a:xfrm>
            <a:off x="832523" y="3474120"/>
            <a:ext cx="1836890" cy="1003561"/>
          </a:xfrm>
          <a:prstGeom prst="rect">
            <a:avLst/>
          </a:prstGeom>
          <a:noFill/>
          <a:ln w="9525">
            <a:no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68580" tIns="34290" rIns="68580" bIns="34290" numCol="1" anchor="t" anchorCtr="0" compatLnSpc="1">
            <a:prstTxWarp prst="textNoShape">
              <a:avLst/>
            </a:prstTxWarp>
          </a:bodyPr>
          <a:lstStyle>
            <a:lvl1pPr marL="342900" indent="-342900" algn="l" rtl="0" eaLnBrk="0" fontAlgn="base" hangingPunct="0">
              <a:spcBef>
                <a:spcPct val="20000"/>
              </a:spcBef>
              <a:spcAft>
                <a:spcPct val="0"/>
              </a:spcAft>
              <a:buSzPct val="80000"/>
              <a:buFont typeface="Arial" panose="020B0604020202020204" pitchFamily="34" charset="0"/>
              <a:buChar char="•"/>
              <a:defRPr sz="2400">
                <a:solidFill>
                  <a:srgbClr val="055685"/>
                </a:solidFill>
                <a:latin typeface="+mn-lt"/>
                <a:ea typeface="+mn-ea"/>
                <a:cs typeface="+mn-cs"/>
              </a:defRPr>
            </a:lvl1pPr>
            <a:lvl2pPr marL="742950" indent="-285750" algn="l" rtl="0" eaLnBrk="0" fontAlgn="base" hangingPunct="0">
              <a:spcBef>
                <a:spcPct val="20000"/>
              </a:spcBef>
              <a:spcAft>
                <a:spcPct val="0"/>
              </a:spcAft>
              <a:buSzPct val="80000"/>
              <a:buFont typeface="Arial" panose="020B0604020202020204" pitchFamily="34" charset="0"/>
              <a:buChar char="•"/>
              <a:defRPr sz="2000">
                <a:solidFill>
                  <a:srgbClr val="055685"/>
                </a:solidFill>
                <a:latin typeface="+mn-lt"/>
              </a:defRPr>
            </a:lvl2pPr>
            <a:lvl3pPr marL="1143000" indent="-228600" algn="l" rtl="0" eaLnBrk="0" fontAlgn="base" hangingPunct="0">
              <a:spcBef>
                <a:spcPct val="20000"/>
              </a:spcBef>
              <a:spcAft>
                <a:spcPct val="0"/>
              </a:spcAft>
              <a:buSzPct val="80000"/>
              <a:buFont typeface="Arial" panose="020B0604020202020204" pitchFamily="34" charset="0"/>
              <a:buChar char="•"/>
              <a:defRPr sz="1800">
                <a:solidFill>
                  <a:srgbClr val="055685"/>
                </a:solidFill>
                <a:latin typeface="+mn-lt"/>
              </a:defRPr>
            </a:lvl3pPr>
            <a:lvl4pPr marL="1600200" indent="-228600" algn="l" rtl="0" eaLnBrk="0" fontAlgn="base" hangingPunct="0">
              <a:spcBef>
                <a:spcPct val="20000"/>
              </a:spcBef>
              <a:spcAft>
                <a:spcPct val="0"/>
              </a:spcAft>
              <a:buSzPct val="80000"/>
              <a:buFont typeface="Arial" panose="020B0604020202020204" pitchFamily="34" charset="0"/>
              <a:buChar char="•"/>
              <a:defRPr sz="1600">
                <a:solidFill>
                  <a:srgbClr val="055685"/>
                </a:solidFill>
                <a:latin typeface="+mn-lt"/>
              </a:defRPr>
            </a:lvl4pPr>
            <a:lvl5pPr marL="2057400" indent="-228600" algn="l" rtl="0" eaLnBrk="0" fontAlgn="base" hangingPunct="0">
              <a:spcBef>
                <a:spcPct val="20000"/>
              </a:spcBef>
              <a:spcAft>
                <a:spcPct val="0"/>
              </a:spcAft>
              <a:buSzPct val="80000"/>
              <a:buFont typeface="Arial" panose="020B0604020202020204" pitchFamily="34" charset="0"/>
              <a:buChar char="•"/>
              <a:defRPr sz="1600">
                <a:solidFill>
                  <a:srgbClr val="055685"/>
                </a:solidFill>
                <a:latin typeface="+mn-lt"/>
              </a:defRPr>
            </a:lvl5pPr>
            <a:lvl6pPr marL="2514600" indent="-228600" algn="l" rtl="0" fontAlgn="base">
              <a:spcBef>
                <a:spcPct val="20000"/>
              </a:spcBef>
              <a:spcAft>
                <a:spcPct val="0"/>
              </a:spcAft>
              <a:buSzPct val="80000"/>
              <a:buBlip>
                <a:blip r:embed="rId6"/>
              </a:buBlip>
              <a:defRPr sz="2000">
                <a:solidFill>
                  <a:srgbClr val="055685"/>
                </a:solidFill>
                <a:latin typeface="+mn-lt"/>
              </a:defRPr>
            </a:lvl6pPr>
            <a:lvl7pPr marL="2971800" indent="-228600" algn="l" rtl="0" fontAlgn="base">
              <a:spcBef>
                <a:spcPct val="20000"/>
              </a:spcBef>
              <a:spcAft>
                <a:spcPct val="0"/>
              </a:spcAft>
              <a:buSzPct val="80000"/>
              <a:buBlip>
                <a:blip r:embed="rId6"/>
              </a:buBlip>
              <a:defRPr sz="2000">
                <a:solidFill>
                  <a:srgbClr val="055685"/>
                </a:solidFill>
                <a:latin typeface="+mn-lt"/>
              </a:defRPr>
            </a:lvl7pPr>
            <a:lvl8pPr marL="3429000" indent="-228600" algn="l" rtl="0" fontAlgn="base">
              <a:spcBef>
                <a:spcPct val="20000"/>
              </a:spcBef>
              <a:spcAft>
                <a:spcPct val="0"/>
              </a:spcAft>
              <a:buSzPct val="80000"/>
              <a:buBlip>
                <a:blip r:embed="rId6"/>
              </a:buBlip>
              <a:defRPr sz="2000">
                <a:solidFill>
                  <a:srgbClr val="055685"/>
                </a:solidFill>
                <a:latin typeface="+mn-lt"/>
              </a:defRPr>
            </a:lvl8pPr>
            <a:lvl9pPr marL="3886200" indent="-228600" algn="l" rtl="0" fontAlgn="base">
              <a:spcBef>
                <a:spcPct val="20000"/>
              </a:spcBef>
              <a:spcAft>
                <a:spcPct val="0"/>
              </a:spcAft>
              <a:buSzPct val="80000"/>
              <a:buBlip>
                <a:blip r:embed="rId6"/>
              </a:buBlip>
              <a:defRPr sz="2000">
                <a:solidFill>
                  <a:srgbClr val="055685"/>
                </a:solidFill>
                <a:latin typeface="+mn-lt"/>
              </a:defRPr>
            </a:lvl9pPr>
          </a:lstStyle>
          <a:p>
            <a:pPr marL="88900" lvl="1" indent="-88900" algn="ctr">
              <a:spcBef>
                <a:spcPts val="900"/>
              </a:spcBef>
              <a:buNone/>
            </a:pPr>
            <a:r>
              <a:rPr lang="en-GB" sz="1400" dirty="0" smtClean="0"/>
              <a:t>Included in the AMC to Regulation (EU) 2019/945 published on </a:t>
            </a:r>
            <a:r>
              <a:rPr lang="en-GB" sz="1400" dirty="0" smtClean="0">
                <a:hlinkClick r:id="rId11"/>
              </a:rPr>
              <a:t>EASA website</a:t>
            </a:r>
            <a:endParaRPr lang="en-GB" sz="1300" dirty="0"/>
          </a:p>
        </p:txBody>
      </p:sp>
      <p:sp>
        <p:nvSpPr>
          <p:cNvPr id="8" name="7-Point Star 7"/>
          <p:cNvSpPr/>
          <p:nvPr/>
        </p:nvSpPr>
        <p:spPr>
          <a:xfrm>
            <a:off x="570970" y="3125235"/>
            <a:ext cx="2487860" cy="1482308"/>
          </a:xfrm>
          <a:prstGeom prst="star7">
            <a:avLst/>
          </a:prstGeom>
          <a:noFill/>
          <a:ln w="3810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30440395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1"/>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6"/>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53"/>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53" grpId="0"/>
      <p:bldP spid="34" grpId="0" animBg="1"/>
      <p:bldP spid="37"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6"/>
          </p:nvPr>
        </p:nvSpPr>
        <p:spPr/>
        <p:txBody>
          <a:bodyPr/>
          <a:lstStyle/>
          <a:p>
            <a:r>
              <a:rPr lang="en-GB" dirty="0"/>
              <a:t>Specific category – Standard scenario</a:t>
            </a:r>
          </a:p>
        </p:txBody>
      </p:sp>
      <p:sp>
        <p:nvSpPr>
          <p:cNvPr id="39" name="Content Placeholder 2"/>
          <p:cNvSpPr txBox="1">
            <a:spLocks/>
          </p:cNvSpPr>
          <p:nvPr/>
        </p:nvSpPr>
        <p:spPr bwMode="auto">
          <a:xfrm>
            <a:off x="1385646" y="789553"/>
            <a:ext cx="6426714" cy="5547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68580" tIns="34290" rIns="68580" bIns="34290" numCol="1" anchor="t" anchorCtr="0" compatLnSpc="1">
            <a:prstTxWarp prst="textNoShape">
              <a:avLst/>
            </a:prstTxWarp>
          </a:bodyPr>
          <a:lstStyle>
            <a:lvl1pPr marL="342900" indent="-342900" algn="l" rtl="0" eaLnBrk="0" fontAlgn="base" hangingPunct="0">
              <a:spcBef>
                <a:spcPct val="20000"/>
              </a:spcBef>
              <a:spcAft>
                <a:spcPct val="0"/>
              </a:spcAft>
              <a:buSzPct val="80000"/>
              <a:buFont typeface="Arial" panose="020B0604020202020204" pitchFamily="34" charset="0"/>
              <a:buChar char="•"/>
              <a:defRPr sz="2400">
                <a:solidFill>
                  <a:srgbClr val="055685"/>
                </a:solidFill>
                <a:latin typeface="+mn-lt"/>
                <a:ea typeface="+mn-ea"/>
                <a:cs typeface="+mn-cs"/>
              </a:defRPr>
            </a:lvl1pPr>
            <a:lvl2pPr marL="742950" indent="-285750" algn="l" rtl="0" eaLnBrk="0" fontAlgn="base" hangingPunct="0">
              <a:spcBef>
                <a:spcPct val="20000"/>
              </a:spcBef>
              <a:spcAft>
                <a:spcPct val="0"/>
              </a:spcAft>
              <a:buSzPct val="80000"/>
              <a:buFont typeface="Arial" panose="020B0604020202020204" pitchFamily="34" charset="0"/>
              <a:buChar char="•"/>
              <a:defRPr sz="2000">
                <a:solidFill>
                  <a:srgbClr val="055685"/>
                </a:solidFill>
                <a:latin typeface="+mn-lt"/>
              </a:defRPr>
            </a:lvl2pPr>
            <a:lvl3pPr marL="1143000" indent="-228600" algn="l" rtl="0" eaLnBrk="0" fontAlgn="base" hangingPunct="0">
              <a:spcBef>
                <a:spcPct val="20000"/>
              </a:spcBef>
              <a:spcAft>
                <a:spcPct val="0"/>
              </a:spcAft>
              <a:buSzPct val="80000"/>
              <a:buFont typeface="Arial" panose="020B0604020202020204" pitchFamily="34" charset="0"/>
              <a:buChar char="•"/>
              <a:defRPr sz="1800">
                <a:solidFill>
                  <a:srgbClr val="055685"/>
                </a:solidFill>
                <a:latin typeface="+mn-lt"/>
              </a:defRPr>
            </a:lvl3pPr>
            <a:lvl4pPr marL="1600200" indent="-228600" algn="l" rtl="0" eaLnBrk="0" fontAlgn="base" hangingPunct="0">
              <a:spcBef>
                <a:spcPct val="20000"/>
              </a:spcBef>
              <a:spcAft>
                <a:spcPct val="0"/>
              </a:spcAft>
              <a:buSzPct val="80000"/>
              <a:buFont typeface="Arial" panose="020B0604020202020204" pitchFamily="34" charset="0"/>
              <a:buChar char="•"/>
              <a:defRPr sz="1600">
                <a:solidFill>
                  <a:srgbClr val="055685"/>
                </a:solidFill>
                <a:latin typeface="+mn-lt"/>
              </a:defRPr>
            </a:lvl4pPr>
            <a:lvl5pPr marL="2057400" indent="-228600" algn="l" rtl="0" eaLnBrk="0" fontAlgn="base" hangingPunct="0">
              <a:spcBef>
                <a:spcPct val="20000"/>
              </a:spcBef>
              <a:spcAft>
                <a:spcPct val="0"/>
              </a:spcAft>
              <a:buSzPct val="80000"/>
              <a:buFont typeface="Arial" panose="020B0604020202020204" pitchFamily="34" charset="0"/>
              <a:buChar char="•"/>
              <a:defRPr sz="1600">
                <a:solidFill>
                  <a:srgbClr val="055685"/>
                </a:solidFill>
                <a:latin typeface="+mn-lt"/>
              </a:defRPr>
            </a:lvl5pPr>
            <a:lvl6pPr marL="2514600" indent="-228600" algn="l" rtl="0" fontAlgn="base">
              <a:spcBef>
                <a:spcPct val="20000"/>
              </a:spcBef>
              <a:spcAft>
                <a:spcPct val="0"/>
              </a:spcAft>
              <a:buSzPct val="80000"/>
              <a:buBlip>
                <a:blip r:embed="rId2"/>
              </a:buBlip>
              <a:defRPr sz="2000">
                <a:solidFill>
                  <a:srgbClr val="055685"/>
                </a:solidFill>
                <a:latin typeface="+mn-lt"/>
              </a:defRPr>
            </a:lvl6pPr>
            <a:lvl7pPr marL="2971800" indent="-228600" algn="l" rtl="0" fontAlgn="base">
              <a:spcBef>
                <a:spcPct val="20000"/>
              </a:spcBef>
              <a:spcAft>
                <a:spcPct val="0"/>
              </a:spcAft>
              <a:buSzPct val="80000"/>
              <a:buBlip>
                <a:blip r:embed="rId2"/>
              </a:buBlip>
              <a:defRPr sz="2000">
                <a:solidFill>
                  <a:srgbClr val="055685"/>
                </a:solidFill>
                <a:latin typeface="+mn-lt"/>
              </a:defRPr>
            </a:lvl7pPr>
            <a:lvl8pPr marL="3429000" indent="-228600" algn="l" rtl="0" fontAlgn="base">
              <a:spcBef>
                <a:spcPct val="20000"/>
              </a:spcBef>
              <a:spcAft>
                <a:spcPct val="0"/>
              </a:spcAft>
              <a:buSzPct val="80000"/>
              <a:buBlip>
                <a:blip r:embed="rId2"/>
              </a:buBlip>
              <a:defRPr sz="2000">
                <a:solidFill>
                  <a:srgbClr val="055685"/>
                </a:solidFill>
                <a:latin typeface="+mn-lt"/>
              </a:defRPr>
            </a:lvl8pPr>
            <a:lvl9pPr marL="3886200" indent="-228600" algn="l" rtl="0" fontAlgn="base">
              <a:spcBef>
                <a:spcPct val="20000"/>
              </a:spcBef>
              <a:spcAft>
                <a:spcPct val="0"/>
              </a:spcAft>
              <a:buSzPct val="80000"/>
              <a:buBlip>
                <a:blip r:embed="rId2"/>
              </a:buBlip>
              <a:defRPr sz="2000">
                <a:solidFill>
                  <a:srgbClr val="055685"/>
                </a:solidFill>
                <a:latin typeface="+mn-lt"/>
              </a:defRPr>
            </a:lvl9pPr>
          </a:lstStyle>
          <a:p>
            <a:pPr marL="0" indent="0">
              <a:buNone/>
            </a:pPr>
            <a:r>
              <a:rPr lang="en-GB" sz="1800" dirty="0"/>
              <a:t>Developed by EASA as simplification for the UAS operator</a:t>
            </a:r>
          </a:p>
        </p:txBody>
      </p:sp>
      <p:pic>
        <p:nvPicPr>
          <p:cNvPr id="13314" name="Picture 2" descr="EASA logo"/>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629522" y="2199667"/>
            <a:ext cx="1245878" cy="418615"/>
          </a:xfrm>
          <a:prstGeom prst="rect">
            <a:avLst/>
          </a:prstGeom>
          <a:noFill/>
          <a:extLst>
            <a:ext uri="{909E8E84-426E-40DD-AFC4-6F175D3DCCD1}">
              <a14:hiddenFill xmlns:a14="http://schemas.microsoft.com/office/drawing/2010/main">
                <a:solidFill>
                  <a:srgbClr val="FFFFFF"/>
                </a:solidFill>
              </a14:hiddenFill>
            </a:ext>
          </a:extLst>
        </p:spPr>
      </p:pic>
      <p:grpSp>
        <p:nvGrpSpPr>
          <p:cNvPr id="12" name="Group 11"/>
          <p:cNvGrpSpPr/>
          <p:nvPr/>
        </p:nvGrpSpPr>
        <p:grpSpPr>
          <a:xfrm>
            <a:off x="701298" y="1273323"/>
            <a:ext cx="1404156" cy="741075"/>
            <a:chOff x="1151620" y="3016964"/>
            <a:chExt cx="1872208" cy="988100"/>
          </a:xfrm>
        </p:grpSpPr>
        <p:sp>
          <p:nvSpPr>
            <p:cNvPr id="14" name="Content Placeholder 2"/>
            <p:cNvSpPr txBox="1">
              <a:spLocks/>
            </p:cNvSpPr>
            <p:nvPr/>
          </p:nvSpPr>
          <p:spPr bwMode="auto">
            <a:xfrm>
              <a:off x="1151620" y="3016964"/>
              <a:ext cx="1872208" cy="5040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68580" tIns="34290" rIns="68580" bIns="34290" numCol="1" anchor="t" anchorCtr="0" compatLnSpc="1">
              <a:prstTxWarp prst="textNoShape">
                <a:avLst/>
              </a:prstTxWarp>
            </a:bodyPr>
            <a:lstStyle>
              <a:lvl1pPr marL="342900" indent="-342900" algn="l" rtl="0" eaLnBrk="0" fontAlgn="base" hangingPunct="0">
                <a:spcBef>
                  <a:spcPct val="20000"/>
                </a:spcBef>
                <a:spcAft>
                  <a:spcPct val="0"/>
                </a:spcAft>
                <a:buSzPct val="80000"/>
                <a:buFont typeface="Arial" panose="020B0604020202020204" pitchFamily="34" charset="0"/>
                <a:buChar char="•"/>
                <a:defRPr sz="2400">
                  <a:solidFill>
                    <a:srgbClr val="055685"/>
                  </a:solidFill>
                  <a:latin typeface="+mn-lt"/>
                  <a:ea typeface="+mn-ea"/>
                  <a:cs typeface="+mn-cs"/>
                </a:defRPr>
              </a:lvl1pPr>
              <a:lvl2pPr marL="742950" indent="-285750" algn="l" rtl="0" eaLnBrk="0" fontAlgn="base" hangingPunct="0">
                <a:spcBef>
                  <a:spcPct val="20000"/>
                </a:spcBef>
                <a:spcAft>
                  <a:spcPct val="0"/>
                </a:spcAft>
                <a:buSzPct val="80000"/>
                <a:buFont typeface="Arial" panose="020B0604020202020204" pitchFamily="34" charset="0"/>
                <a:buChar char="•"/>
                <a:defRPr sz="2000">
                  <a:solidFill>
                    <a:srgbClr val="055685"/>
                  </a:solidFill>
                  <a:latin typeface="+mn-lt"/>
                </a:defRPr>
              </a:lvl2pPr>
              <a:lvl3pPr marL="1143000" indent="-228600" algn="l" rtl="0" eaLnBrk="0" fontAlgn="base" hangingPunct="0">
                <a:spcBef>
                  <a:spcPct val="20000"/>
                </a:spcBef>
                <a:spcAft>
                  <a:spcPct val="0"/>
                </a:spcAft>
                <a:buSzPct val="80000"/>
                <a:buFont typeface="Arial" panose="020B0604020202020204" pitchFamily="34" charset="0"/>
                <a:buChar char="•"/>
                <a:defRPr sz="1800">
                  <a:solidFill>
                    <a:srgbClr val="055685"/>
                  </a:solidFill>
                  <a:latin typeface="+mn-lt"/>
                </a:defRPr>
              </a:lvl3pPr>
              <a:lvl4pPr marL="1600200" indent="-228600" algn="l" rtl="0" eaLnBrk="0" fontAlgn="base" hangingPunct="0">
                <a:spcBef>
                  <a:spcPct val="20000"/>
                </a:spcBef>
                <a:spcAft>
                  <a:spcPct val="0"/>
                </a:spcAft>
                <a:buSzPct val="80000"/>
                <a:buFont typeface="Arial" panose="020B0604020202020204" pitchFamily="34" charset="0"/>
                <a:buChar char="•"/>
                <a:defRPr sz="1600">
                  <a:solidFill>
                    <a:srgbClr val="055685"/>
                  </a:solidFill>
                  <a:latin typeface="+mn-lt"/>
                </a:defRPr>
              </a:lvl4pPr>
              <a:lvl5pPr marL="2057400" indent="-228600" algn="l" rtl="0" eaLnBrk="0" fontAlgn="base" hangingPunct="0">
                <a:spcBef>
                  <a:spcPct val="20000"/>
                </a:spcBef>
                <a:spcAft>
                  <a:spcPct val="0"/>
                </a:spcAft>
                <a:buSzPct val="80000"/>
                <a:buFont typeface="Arial" panose="020B0604020202020204" pitchFamily="34" charset="0"/>
                <a:buChar char="•"/>
                <a:defRPr sz="1600">
                  <a:solidFill>
                    <a:srgbClr val="055685"/>
                  </a:solidFill>
                  <a:latin typeface="+mn-lt"/>
                </a:defRPr>
              </a:lvl5pPr>
              <a:lvl6pPr marL="2514600" indent="-228600" algn="l" rtl="0" fontAlgn="base">
                <a:spcBef>
                  <a:spcPct val="20000"/>
                </a:spcBef>
                <a:spcAft>
                  <a:spcPct val="0"/>
                </a:spcAft>
                <a:buSzPct val="80000"/>
                <a:buBlip>
                  <a:blip r:embed="rId2"/>
                </a:buBlip>
                <a:defRPr sz="2000">
                  <a:solidFill>
                    <a:srgbClr val="055685"/>
                  </a:solidFill>
                  <a:latin typeface="+mn-lt"/>
                </a:defRPr>
              </a:lvl6pPr>
              <a:lvl7pPr marL="2971800" indent="-228600" algn="l" rtl="0" fontAlgn="base">
                <a:spcBef>
                  <a:spcPct val="20000"/>
                </a:spcBef>
                <a:spcAft>
                  <a:spcPct val="0"/>
                </a:spcAft>
                <a:buSzPct val="80000"/>
                <a:buBlip>
                  <a:blip r:embed="rId2"/>
                </a:buBlip>
                <a:defRPr sz="2000">
                  <a:solidFill>
                    <a:srgbClr val="055685"/>
                  </a:solidFill>
                  <a:latin typeface="+mn-lt"/>
                </a:defRPr>
              </a:lvl7pPr>
              <a:lvl8pPr marL="3429000" indent="-228600" algn="l" rtl="0" fontAlgn="base">
                <a:spcBef>
                  <a:spcPct val="20000"/>
                </a:spcBef>
                <a:spcAft>
                  <a:spcPct val="0"/>
                </a:spcAft>
                <a:buSzPct val="80000"/>
                <a:buBlip>
                  <a:blip r:embed="rId2"/>
                </a:buBlip>
                <a:defRPr sz="2000">
                  <a:solidFill>
                    <a:srgbClr val="055685"/>
                  </a:solidFill>
                  <a:latin typeface="+mn-lt"/>
                </a:defRPr>
              </a:lvl8pPr>
              <a:lvl9pPr marL="3886200" indent="-228600" algn="l" rtl="0" fontAlgn="base">
                <a:spcBef>
                  <a:spcPct val="20000"/>
                </a:spcBef>
                <a:spcAft>
                  <a:spcPct val="0"/>
                </a:spcAft>
                <a:buSzPct val="80000"/>
                <a:buBlip>
                  <a:blip r:embed="rId2"/>
                </a:buBlip>
                <a:defRPr sz="2000">
                  <a:solidFill>
                    <a:srgbClr val="055685"/>
                  </a:solidFill>
                  <a:latin typeface="+mn-lt"/>
                </a:defRPr>
              </a:lvl9pPr>
            </a:lstStyle>
            <a:p>
              <a:pPr marL="0" indent="0" algn="ctr">
                <a:spcBef>
                  <a:spcPts val="900"/>
                </a:spcBef>
                <a:buNone/>
              </a:pPr>
              <a:r>
                <a:rPr lang="en-GB" sz="1500" dirty="0"/>
                <a:t>Low risk operational scenario</a:t>
              </a:r>
            </a:p>
          </p:txBody>
        </p:sp>
        <p:sp>
          <p:nvSpPr>
            <p:cNvPr id="6" name="Oval 5"/>
            <p:cNvSpPr/>
            <p:nvPr/>
          </p:nvSpPr>
          <p:spPr bwMode="auto">
            <a:xfrm>
              <a:off x="1331640" y="3016964"/>
              <a:ext cx="1512168" cy="988100"/>
            </a:xfrm>
            <a:prstGeom prst="ellipse">
              <a:avLst/>
            </a:prstGeom>
            <a:noFill/>
            <a:ln/>
            <a:extLst/>
          </p:spPr>
          <p:style>
            <a:lnRef idx="2">
              <a:schemeClr val="accent2"/>
            </a:lnRef>
            <a:fillRef idx="1">
              <a:schemeClr val="lt1"/>
            </a:fillRef>
            <a:effectRef idx="0">
              <a:schemeClr val="accent2"/>
            </a:effectRef>
            <a:fontRef idx="minor">
              <a:schemeClr val="dk1"/>
            </a:fontRef>
          </p:style>
          <p:txBody>
            <a:bodyPr vert="horz" wrap="square" lIns="68580" tIns="34290" rIns="68580" bIns="34290" numCol="1" rtlCol="0" anchor="t" anchorCtr="0" compatLnSpc="1">
              <a:prstTxWarp prst="textNoShape">
                <a:avLst/>
              </a:prstTxWarp>
            </a:bodyPr>
            <a:lstStyle/>
            <a:p>
              <a:pPr defTabSz="685800" fontAlgn="base">
                <a:spcBef>
                  <a:spcPct val="20000"/>
                </a:spcBef>
                <a:spcAft>
                  <a:spcPct val="0"/>
                </a:spcAft>
                <a:buSzPct val="60000"/>
              </a:pPr>
              <a:endParaRPr lang="en-GB" dirty="0">
                <a:solidFill>
                  <a:srgbClr val="055685"/>
                </a:solidFill>
                <a:latin typeface="Calibri" pitchFamily="34" charset="0"/>
              </a:endParaRPr>
            </a:p>
          </p:txBody>
        </p:sp>
      </p:grpSp>
      <p:sp>
        <p:nvSpPr>
          <p:cNvPr id="13" name="Down Arrow 12"/>
          <p:cNvSpPr/>
          <p:nvPr/>
        </p:nvSpPr>
        <p:spPr bwMode="auto">
          <a:xfrm rot="16200000">
            <a:off x="2345633" y="1832907"/>
            <a:ext cx="270030" cy="432048"/>
          </a:xfrm>
          <a:prstGeom prst="downArrow">
            <a:avLst/>
          </a:prstGeom>
          <a:ln/>
          <a:extLst/>
        </p:spPr>
        <p:style>
          <a:lnRef idx="2">
            <a:schemeClr val="accent2"/>
          </a:lnRef>
          <a:fillRef idx="1">
            <a:schemeClr val="lt1"/>
          </a:fillRef>
          <a:effectRef idx="0">
            <a:schemeClr val="accent2"/>
          </a:effectRef>
          <a:fontRef idx="minor">
            <a:schemeClr val="dk1"/>
          </a:fontRef>
        </p:style>
        <p:txBody>
          <a:bodyPr vert="horz" wrap="square" lIns="68580" tIns="34290" rIns="68580" bIns="34290" numCol="1" rtlCol="0" anchor="t" anchorCtr="0" compatLnSpc="1">
            <a:prstTxWarp prst="textNoShape">
              <a:avLst/>
            </a:prstTxWarp>
          </a:bodyPr>
          <a:lstStyle/>
          <a:p>
            <a:pPr marL="257175" indent="-257175" defTabSz="685800" fontAlgn="base">
              <a:spcBef>
                <a:spcPct val="20000"/>
              </a:spcBef>
              <a:spcAft>
                <a:spcPct val="0"/>
              </a:spcAft>
              <a:buSzPct val="60000"/>
              <a:buBlip>
                <a:blip r:embed="rId4"/>
              </a:buBlip>
            </a:pPr>
            <a:endParaRPr lang="en-GB" sz="2400">
              <a:solidFill>
                <a:srgbClr val="055685"/>
              </a:solidFill>
              <a:latin typeface="Calibri" pitchFamily="34" charset="0"/>
            </a:endParaRPr>
          </a:p>
        </p:txBody>
      </p:sp>
      <p:pic>
        <p:nvPicPr>
          <p:cNvPr id="13316" name="Picture 4" descr="See the source image"/>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6434354" y="1976604"/>
            <a:ext cx="1124892" cy="843669"/>
          </a:xfrm>
          <a:prstGeom prst="rect">
            <a:avLst/>
          </a:prstGeom>
          <a:noFill/>
          <a:extLst>
            <a:ext uri="{909E8E84-426E-40DD-AFC4-6F175D3DCCD1}">
              <a14:hiddenFill xmlns:a14="http://schemas.microsoft.com/office/drawing/2010/main">
                <a:solidFill>
                  <a:srgbClr val="FFFFFF"/>
                </a:solidFill>
              </a14:hiddenFill>
            </a:ext>
          </a:extLst>
        </p:spPr>
      </p:pic>
      <p:sp>
        <p:nvSpPr>
          <p:cNvPr id="19" name="Content Placeholder 2"/>
          <p:cNvSpPr txBox="1">
            <a:spLocks/>
          </p:cNvSpPr>
          <p:nvPr/>
        </p:nvSpPr>
        <p:spPr bwMode="auto">
          <a:xfrm>
            <a:off x="5462246" y="1449542"/>
            <a:ext cx="2793857" cy="4260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68580" tIns="34290" rIns="68580" bIns="34290" numCol="1" anchor="t" anchorCtr="0" compatLnSpc="1">
            <a:prstTxWarp prst="textNoShape">
              <a:avLst/>
            </a:prstTxWarp>
          </a:bodyPr>
          <a:lstStyle>
            <a:lvl1pPr marL="342900" indent="-342900" algn="l" rtl="0" eaLnBrk="0" fontAlgn="base" hangingPunct="0">
              <a:spcBef>
                <a:spcPct val="20000"/>
              </a:spcBef>
              <a:spcAft>
                <a:spcPct val="0"/>
              </a:spcAft>
              <a:buSzPct val="80000"/>
              <a:buFont typeface="Arial" panose="020B0604020202020204" pitchFamily="34" charset="0"/>
              <a:buChar char="•"/>
              <a:defRPr sz="2400">
                <a:solidFill>
                  <a:srgbClr val="055685"/>
                </a:solidFill>
                <a:latin typeface="+mn-lt"/>
                <a:ea typeface="+mn-ea"/>
                <a:cs typeface="+mn-cs"/>
              </a:defRPr>
            </a:lvl1pPr>
            <a:lvl2pPr marL="742950" indent="-285750" algn="l" rtl="0" eaLnBrk="0" fontAlgn="base" hangingPunct="0">
              <a:spcBef>
                <a:spcPct val="20000"/>
              </a:spcBef>
              <a:spcAft>
                <a:spcPct val="0"/>
              </a:spcAft>
              <a:buSzPct val="80000"/>
              <a:buFont typeface="Arial" panose="020B0604020202020204" pitchFamily="34" charset="0"/>
              <a:buChar char="•"/>
              <a:defRPr sz="2000">
                <a:solidFill>
                  <a:srgbClr val="055685"/>
                </a:solidFill>
                <a:latin typeface="+mn-lt"/>
              </a:defRPr>
            </a:lvl2pPr>
            <a:lvl3pPr marL="1143000" indent="-228600" algn="l" rtl="0" eaLnBrk="0" fontAlgn="base" hangingPunct="0">
              <a:spcBef>
                <a:spcPct val="20000"/>
              </a:spcBef>
              <a:spcAft>
                <a:spcPct val="0"/>
              </a:spcAft>
              <a:buSzPct val="80000"/>
              <a:buFont typeface="Arial" panose="020B0604020202020204" pitchFamily="34" charset="0"/>
              <a:buChar char="•"/>
              <a:defRPr sz="1800">
                <a:solidFill>
                  <a:srgbClr val="055685"/>
                </a:solidFill>
                <a:latin typeface="+mn-lt"/>
              </a:defRPr>
            </a:lvl3pPr>
            <a:lvl4pPr marL="1600200" indent="-228600" algn="l" rtl="0" eaLnBrk="0" fontAlgn="base" hangingPunct="0">
              <a:spcBef>
                <a:spcPct val="20000"/>
              </a:spcBef>
              <a:spcAft>
                <a:spcPct val="0"/>
              </a:spcAft>
              <a:buSzPct val="80000"/>
              <a:buFont typeface="Arial" panose="020B0604020202020204" pitchFamily="34" charset="0"/>
              <a:buChar char="•"/>
              <a:defRPr sz="1600">
                <a:solidFill>
                  <a:srgbClr val="055685"/>
                </a:solidFill>
                <a:latin typeface="+mn-lt"/>
              </a:defRPr>
            </a:lvl4pPr>
            <a:lvl5pPr marL="2057400" indent="-228600" algn="l" rtl="0" eaLnBrk="0" fontAlgn="base" hangingPunct="0">
              <a:spcBef>
                <a:spcPct val="20000"/>
              </a:spcBef>
              <a:spcAft>
                <a:spcPct val="0"/>
              </a:spcAft>
              <a:buSzPct val="80000"/>
              <a:buFont typeface="Arial" panose="020B0604020202020204" pitchFamily="34" charset="0"/>
              <a:buChar char="•"/>
              <a:defRPr sz="1600">
                <a:solidFill>
                  <a:srgbClr val="055685"/>
                </a:solidFill>
                <a:latin typeface="+mn-lt"/>
              </a:defRPr>
            </a:lvl5pPr>
            <a:lvl6pPr marL="2514600" indent="-228600" algn="l" rtl="0" fontAlgn="base">
              <a:spcBef>
                <a:spcPct val="20000"/>
              </a:spcBef>
              <a:spcAft>
                <a:spcPct val="0"/>
              </a:spcAft>
              <a:buSzPct val="80000"/>
              <a:buBlip>
                <a:blip r:embed="rId2"/>
              </a:buBlip>
              <a:defRPr sz="2000">
                <a:solidFill>
                  <a:srgbClr val="055685"/>
                </a:solidFill>
                <a:latin typeface="+mn-lt"/>
              </a:defRPr>
            </a:lvl6pPr>
            <a:lvl7pPr marL="2971800" indent="-228600" algn="l" rtl="0" fontAlgn="base">
              <a:spcBef>
                <a:spcPct val="20000"/>
              </a:spcBef>
              <a:spcAft>
                <a:spcPct val="0"/>
              </a:spcAft>
              <a:buSzPct val="80000"/>
              <a:buBlip>
                <a:blip r:embed="rId2"/>
              </a:buBlip>
              <a:defRPr sz="2000">
                <a:solidFill>
                  <a:srgbClr val="055685"/>
                </a:solidFill>
                <a:latin typeface="+mn-lt"/>
              </a:defRPr>
            </a:lvl7pPr>
            <a:lvl8pPr marL="3429000" indent="-228600" algn="l" rtl="0" fontAlgn="base">
              <a:spcBef>
                <a:spcPct val="20000"/>
              </a:spcBef>
              <a:spcAft>
                <a:spcPct val="0"/>
              </a:spcAft>
              <a:buSzPct val="80000"/>
              <a:buBlip>
                <a:blip r:embed="rId2"/>
              </a:buBlip>
              <a:defRPr sz="2000">
                <a:solidFill>
                  <a:srgbClr val="055685"/>
                </a:solidFill>
                <a:latin typeface="+mn-lt"/>
              </a:defRPr>
            </a:lvl8pPr>
            <a:lvl9pPr marL="3886200" indent="-228600" algn="l" rtl="0" fontAlgn="base">
              <a:spcBef>
                <a:spcPct val="20000"/>
              </a:spcBef>
              <a:spcAft>
                <a:spcPct val="0"/>
              </a:spcAft>
              <a:buSzPct val="80000"/>
              <a:buBlip>
                <a:blip r:embed="rId2"/>
              </a:buBlip>
              <a:defRPr sz="2000">
                <a:solidFill>
                  <a:srgbClr val="055685"/>
                </a:solidFill>
                <a:latin typeface="+mn-lt"/>
              </a:defRPr>
            </a:lvl9pPr>
          </a:lstStyle>
          <a:p>
            <a:pPr marL="342900" lvl="1" indent="0" algn="ctr">
              <a:buNone/>
            </a:pPr>
            <a:r>
              <a:rPr lang="en-GB" sz="1500" dirty="0"/>
              <a:t>Detailed mitigation measures easy to be implemented</a:t>
            </a:r>
          </a:p>
        </p:txBody>
      </p:sp>
      <p:sp>
        <p:nvSpPr>
          <p:cNvPr id="20" name="Content Placeholder 2"/>
          <p:cNvSpPr txBox="1">
            <a:spLocks/>
          </p:cNvSpPr>
          <p:nvPr/>
        </p:nvSpPr>
        <p:spPr bwMode="auto">
          <a:xfrm>
            <a:off x="5775301" y="2739727"/>
            <a:ext cx="2315045" cy="4260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68580" tIns="34290" rIns="68580" bIns="34290" numCol="1" anchor="t" anchorCtr="0" compatLnSpc="1">
            <a:prstTxWarp prst="textNoShape">
              <a:avLst/>
            </a:prstTxWarp>
          </a:bodyPr>
          <a:lstStyle>
            <a:lvl1pPr marL="342900" indent="-342900" algn="l" rtl="0" eaLnBrk="0" fontAlgn="base" hangingPunct="0">
              <a:spcBef>
                <a:spcPct val="20000"/>
              </a:spcBef>
              <a:spcAft>
                <a:spcPct val="0"/>
              </a:spcAft>
              <a:buSzPct val="80000"/>
              <a:buFont typeface="Arial" panose="020B0604020202020204" pitchFamily="34" charset="0"/>
              <a:buChar char="•"/>
              <a:defRPr sz="2400">
                <a:solidFill>
                  <a:srgbClr val="055685"/>
                </a:solidFill>
                <a:latin typeface="+mn-lt"/>
                <a:ea typeface="+mn-ea"/>
                <a:cs typeface="+mn-cs"/>
              </a:defRPr>
            </a:lvl1pPr>
            <a:lvl2pPr marL="742950" indent="-285750" algn="l" rtl="0" eaLnBrk="0" fontAlgn="base" hangingPunct="0">
              <a:spcBef>
                <a:spcPct val="20000"/>
              </a:spcBef>
              <a:spcAft>
                <a:spcPct val="0"/>
              </a:spcAft>
              <a:buSzPct val="80000"/>
              <a:buFont typeface="Arial" panose="020B0604020202020204" pitchFamily="34" charset="0"/>
              <a:buChar char="•"/>
              <a:defRPr sz="2000">
                <a:solidFill>
                  <a:srgbClr val="055685"/>
                </a:solidFill>
                <a:latin typeface="+mn-lt"/>
              </a:defRPr>
            </a:lvl2pPr>
            <a:lvl3pPr marL="1143000" indent="-228600" algn="l" rtl="0" eaLnBrk="0" fontAlgn="base" hangingPunct="0">
              <a:spcBef>
                <a:spcPct val="20000"/>
              </a:spcBef>
              <a:spcAft>
                <a:spcPct val="0"/>
              </a:spcAft>
              <a:buSzPct val="80000"/>
              <a:buFont typeface="Arial" panose="020B0604020202020204" pitchFamily="34" charset="0"/>
              <a:buChar char="•"/>
              <a:defRPr sz="1800">
                <a:solidFill>
                  <a:srgbClr val="055685"/>
                </a:solidFill>
                <a:latin typeface="+mn-lt"/>
              </a:defRPr>
            </a:lvl3pPr>
            <a:lvl4pPr marL="1600200" indent="-228600" algn="l" rtl="0" eaLnBrk="0" fontAlgn="base" hangingPunct="0">
              <a:spcBef>
                <a:spcPct val="20000"/>
              </a:spcBef>
              <a:spcAft>
                <a:spcPct val="0"/>
              </a:spcAft>
              <a:buSzPct val="80000"/>
              <a:buFont typeface="Arial" panose="020B0604020202020204" pitchFamily="34" charset="0"/>
              <a:buChar char="•"/>
              <a:defRPr sz="1600">
                <a:solidFill>
                  <a:srgbClr val="055685"/>
                </a:solidFill>
                <a:latin typeface="+mn-lt"/>
              </a:defRPr>
            </a:lvl4pPr>
            <a:lvl5pPr marL="2057400" indent="-228600" algn="l" rtl="0" eaLnBrk="0" fontAlgn="base" hangingPunct="0">
              <a:spcBef>
                <a:spcPct val="20000"/>
              </a:spcBef>
              <a:spcAft>
                <a:spcPct val="0"/>
              </a:spcAft>
              <a:buSzPct val="80000"/>
              <a:buFont typeface="Arial" panose="020B0604020202020204" pitchFamily="34" charset="0"/>
              <a:buChar char="•"/>
              <a:defRPr sz="1600">
                <a:solidFill>
                  <a:srgbClr val="055685"/>
                </a:solidFill>
                <a:latin typeface="+mn-lt"/>
              </a:defRPr>
            </a:lvl5pPr>
            <a:lvl6pPr marL="2514600" indent="-228600" algn="l" rtl="0" fontAlgn="base">
              <a:spcBef>
                <a:spcPct val="20000"/>
              </a:spcBef>
              <a:spcAft>
                <a:spcPct val="0"/>
              </a:spcAft>
              <a:buSzPct val="80000"/>
              <a:buBlip>
                <a:blip r:embed="rId2"/>
              </a:buBlip>
              <a:defRPr sz="2000">
                <a:solidFill>
                  <a:srgbClr val="055685"/>
                </a:solidFill>
                <a:latin typeface="+mn-lt"/>
              </a:defRPr>
            </a:lvl6pPr>
            <a:lvl7pPr marL="2971800" indent="-228600" algn="l" rtl="0" fontAlgn="base">
              <a:spcBef>
                <a:spcPct val="20000"/>
              </a:spcBef>
              <a:spcAft>
                <a:spcPct val="0"/>
              </a:spcAft>
              <a:buSzPct val="80000"/>
              <a:buBlip>
                <a:blip r:embed="rId2"/>
              </a:buBlip>
              <a:defRPr sz="2000">
                <a:solidFill>
                  <a:srgbClr val="055685"/>
                </a:solidFill>
                <a:latin typeface="+mn-lt"/>
              </a:defRPr>
            </a:lvl7pPr>
            <a:lvl8pPr marL="3429000" indent="-228600" algn="l" rtl="0" fontAlgn="base">
              <a:spcBef>
                <a:spcPct val="20000"/>
              </a:spcBef>
              <a:spcAft>
                <a:spcPct val="0"/>
              </a:spcAft>
              <a:buSzPct val="80000"/>
              <a:buBlip>
                <a:blip r:embed="rId2"/>
              </a:buBlip>
              <a:defRPr sz="2000">
                <a:solidFill>
                  <a:srgbClr val="055685"/>
                </a:solidFill>
                <a:latin typeface="+mn-lt"/>
              </a:defRPr>
            </a:lvl8pPr>
            <a:lvl9pPr marL="3886200" indent="-228600" algn="l" rtl="0" fontAlgn="base">
              <a:spcBef>
                <a:spcPct val="20000"/>
              </a:spcBef>
              <a:spcAft>
                <a:spcPct val="0"/>
              </a:spcAft>
              <a:buSzPct val="80000"/>
              <a:buBlip>
                <a:blip r:embed="rId2"/>
              </a:buBlip>
              <a:defRPr sz="2000">
                <a:solidFill>
                  <a:srgbClr val="055685"/>
                </a:solidFill>
                <a:latin typeface="+mn-lt"/>
              </a:defRPr>
            </a:lvl9pPr>
          </a:lstStyle>
          <a:p>
            <a:pPr marL="342900" lvl="1" indent="0" algn="ctr">
              <a:buNone/>
            </a:pPr>
            <a:r>
              <a:rPr lang="en-GB" sz="1500" dirty="0"/>
              <a:t>Appendix to </a:t>
            </a:r>
            <a:r>
              <a:rPr lang="en-GB" sz="1500" dirty="0" smtClean="0"/>
              <a:t>regulation (EU) 2019/947</a:t>
            </a:r>
            <a:endParaRPr lang="en-GB" sz="1500" dirty="0"/>
          </a:p>
        </p:txBody>
      </p:sp>
      <p:sp>
        <p:nvSpPr>
          <p:cNvPr id="21" name="Content Placeholder 2"/>
          <p:cNvSpPr txBox="1">
            <a:spLocks/>
          </p:cNvSpPr>
          <p:nvPr/>
        </p:nvSpPr>
        <p:spPr bwMode="auto">
          <a:xfrm>
            <a:off x="3444378" y="3094226"/>
            <a:ext cx="1482558" cy="2878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68580" tIns="34290" rIns="68580" bIns="34290" numCol="1" anchor="t" anchorCtr="0" compatLnSpc="1">
            <a:prstTxWarp prst="textNoShape">
              <a:avLst/>
            </a:prstTxWarp>
          </a:bodyPr>
          <a:lstStyle>
            <a:lvl1pPr marL="342900" indent="-342900" algn="l" rtl="0" eaLnBrk="0" fontAlgn="base" hangingPunct="0">
              <a:spcBef>
                <a:spcPct val="20000"/>
              </a:spcBef>
              <a:spcAft>
                <a:spcPct val="0"/>
              </a:spcAft>
              <a:buSzPct val="80000"/>
              <a:buFont typeface="Arial" panose="020B0604020202020204" pitchFamily="34" charset="0"/>
              <a:buChar char="•"/>
              <a:defRPr sz="2400">
                <a:solidFill>
                  <a:srgbClr val="055685"/>
                </a:solidFill>
                <a:latin typeface="+mn-lt"/>
                <a:ea typeface="+mn-ea"/>
                <a:cs typeface="+mn-cs"/>
              </a:defRPr>
            </a:lvl1pPr>
            <a:lvl2pPr marL="742950" indent="-285750" algn="l" rtl="0" eaLnBrk="0" fontAlgn="base" hangingPunct="0">
              <a:spcBef>
                <a:spcPct val="20000"/>
              </a:spcBef>
              <a:spcAft>
                <a:spcPct val="0"/>
              </a:spcAft>
              <a:buSzPct val="80000"/>
              <a:buFont typeface="Arial" panose="020B0604020202020204" pitchFamily="34" charset="0"/>
              <a:buChar char="•"/>
              <a:defRPr sz="2000">
                <a:solidFill>
                  <a:srgbClr val="055685"/>
                </a:solidFill>
                <a:latin typeface="+mn-lt"/>
              </a:defRPr>
            </a:lvl2pPr>
            <a:lvl3pPr marL="1143000" indent="-228600" algn="l" rtl="0" eaLnBrk="0" fontAlgn="base" hangingPunct="0">
              <a:spcBef>
                <a:spcPct val="20000"/>
              </a:spcBef>
              <a:spcAft>
                <a:spcPct val="0"/>
              </a:spcAft>
              <a:buSzPct val="80000"/>
              <a:buFont typeface="Arial" panose="020B0604020202020204" pitchFamily="34" charset="0"/>
              <a:buChar char="•"/>
              <a:defRPr sz="1800">
                <a:solidFill>
                  <a:srgbClr val="055685"/>
                </a:solidFill>
                <a:latin typeface="+mn-lt"/>
              </a:defRPr>
            </a:lvl3pPr>
            <a:lvl4pPr marL="1600200" indent="-228600" algn="l" rtl="0" eaLnBrk="0" fontAlgn="base" hangingPunct="0">
              <a:spcBef>
                <a:spcPct val="20000"/>
              </a:spcBef>
              <a:spcAft>
                <a:spcPct val="0"/>
              </a:spcAft>
              <a:buSzPct val="80000"/>
              <a:buFont typeface="Arial" panose="020B0604020202020204" pitchFamily="34" charset="0"/>
              <a:buChar char="•"/>
              <a:defRPr sz="1600">
                <a:solidFill>
                  <a:srgbClr val="055685"/>
                </a:solidFill>
                <a:latin typeface="+mn-lt"/>
              </a:defRPr>
            </a:lvl4pPr>
            <a:lvl5pPr marL="2057400" indent="-228600" algn="l" rtl="0" eaLnBrk="0" fontAlgn="base" hangingPunct="0">
              <a:spcBef>
                <a:spcPct val="20000"/>
              </a:spcBef>
              <a:spcAft>
                <a:spcPct val="0"/>
              </a:spcAft>
              <a:buSzPct val="80000"/>
              <a:buFont typeface="Arial" panose="020B0604020202020204" pitchFamily="34" charset="0"/>
              <a:buChar char="•"/>
              <a:defRPr sz="1600">
                <a:solidFill>
                  <a:srgbClr val="055685"/>
                </a:solidFill>
                <a:latin typeface="+mn-lt"/>
              </a:defRPr>
            </a:lvl5pPr>
            <a:lvl6pPr marL="2514600" indent="-228600" algn="l" rtl="0" fontAlgn="base">
              <a:spcBef>
                <a:spcPct val="20000"/>
              </a:spcBef>
              <a:spcAft>
                <a:spcPct val="0"/>
              </a:spcAft>
              <a:buSzPct val="80000"/>
              <a:buBlip>
                <a:blip r:embed="rId2"/>
              </a:buBlip>
              <a:defRPr sz="2000">
                <a:solidFill>
                  <a:srgbClr val="055685"/>
                </a:solidFill>
                <a:latin typeface="+mn-lt"/>
              </a:defRPr>
            </a:lvl6pPr>
            <a:lvl7pPr marL="2971800" indent="-228600" algn="l" rtl="0" fontAlgn="base">
              <a:spcBef>
                <a:spcPct val="20000"/>
              </a:spcBef>
              <a:spcAft>
                <a:spcPct val="0"/>
              </a:spcAft>
              <a:buSzPct val="80000"/>
              <a:buBlip>
                <a:blip r:embed="rId2"/>
              </a:buBlip>
              <a:defRPr sz="2000">
                <a:solidFill>
                  <a:srgbClr val="055685"/>
                </a:solidFill>
                <a:latin typeface="+mn-lt"/>
              </a:defRPr>
            </a:lvl7pPr>
            <a:lvl8pPr marL="3429000" indent="-228600" algn="l" rtl="0" fontAlgn="base">
              <a:spcBef>
                <a:spcPct val="20000"/>
              </a:spcBef>
              <a:spcAft>
                <a:spcPct val="0"/>
              </a:spcAft>
              <a:buSzPct val="80000"/>
              <a:buBlip>
                <a:blip r:embed="rId2"/>
              </a:buBlip>
              <a:defRPr sz="2000">
                <a:solidFill>
                  <a:srgbClr val="055685"/>
                </a:solidFill>
                <a:latin typeface="+mn-lt"/>
              </a:defRPr>
            </a:lvl8pPr>
            <a:lvl9pPr marL="3886200" indent="-228600" algn="l" rtl="0" fontAlgn="base">
              <a:spcBef>
                <a:spcPct val="20000"/>
              </a:spcBef>
              <a:spcAft>
                <a:spcPct val="0"/>
              </a:spcAft>
              <a:buSzPct val="80000"/>
              <a:buBlip>
                <a:blip r:embed="rId2"/>
              </a:buBlip>
              <a:defRPr sz="2000">
                <a:solidFill>
                  <a:srgbClr val="055685"/>
                </a:solidFill>
                <a:latin typeface="+mn-lt"/>
              </a:defRPr>
            </a:lvl9pPr>
          </a:lstStyle>
          <a:p>
            <a:pPr marL="342900" lvl="1" indent="0">
              <a:buNone/>
            </a:pPr>
            <a:r>
              <a:rPr lang="en-GB" sz="1500" dirty="0"/>
              <a:t>Declaration</a:t>
            </a:r>
          </a:p>
        </p:txBody>
      </p:sp>
      <p:pic>
        <p:nvPicPr>
          <p:cNvPr id="13318" name="Picture 6" descr="See the source image"/>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4025684" y="3638810"/>
            <a:ext cx="508746" cy="452784"/>
          </a:xfrm>
          <a:prstGeom prst="rect">
            <a:avLst/>
          </a:prstGeom>
          <a:noFill/>
          <a:extLst>
            <a:ext uri="{909E8E84-426E-40DD-AFC4-6F175D3DCCD1}">
              <a14:hiddenFill xmlns:a14="http://schemas.microsoft.com/office/drawing/2010/main">
                <a:solidFill>
                  <a:srgbClr val="FFFFFF"/>
                </a:solidFill>
              </a14:hiddenFill>
            </a:ext>
          </a:extLst>
        </p:spPr>
      </p:pic>
      <p:grpSp>
        <p:nvGrpSpPr>
          <p:cNvPr id="23" name="Group 22"/>
          <p:cNvGrpSpPr/>
          <p:nvPr/>
        </p:nvGrpSpPr>
        <p:grpSpPr>
          <a:xfrm>
            <a:off x="5996907" y="3521187"/>
            <a:ext cx="1026114" cy="1032736"/>
            <a:chOff x="1835696" y="4641580"/>
            <a:chExt cx="948327" cy="1019668"/>
          </a:xfrm>
        </p:grpSpPr>
        <p:pic>
          <p:nvPicPr>
            <p:cNvPr id="24" name="Picture 8" descr="https://static.vecteezy.com/system/resources/previews/000/049/530/original/vector-people.jpg"/>
            <p:cNvPicPr>
              <a:picLocks noChangeAspect="1" noChangeArrowheads="1"/>
            </p:cNvPicPr>
            <p:nvPr/>
          </p:nvPicPr>
          <p:blipFill rotWithShape="1">
            <a:blip r:embed="rId7" cstate="screen">
              <a:extLst>
                <a:ext uri="{28A0092B-C50C-407E-A947-70E740481C1C}">
                  <a14:useLocalDpi xmlns:a14="http://schemas.microsoft.com/office/drawing/2010/main"/>
                </a:ext>
              </a:extLst>
            </a:blip>
            <a:srcRect/>
            <a:stretch/>
          </p:blipFill>
          <p:spPr bwMode="auto">
            <a:xfrm>
              <a:off x="1907704" y="4941168"/>
              <a:ext cx="682181" cy="720080"/>
            </a:xfrm>
            <a:prstGeom prst="rect">
              <a:avLst/>
            </a:prstGeom>
            <a:noFill/>
            <a:extLst>
              <a:ext uri="{909E8E84-426E-40DD-AFC4-6F175D3DCCD1}">
                <a14:hiddenFill xmlns:a14="http://schemas.microsoft.com/office/drawing/2010/main">
                  <a:solidFill>
                    <a:srgbClr val="FFFFFF"/>
                  </a:solidFill>
                </a14:hiddenFill>
              </a:ext>
            </a:extLst>
          </p:spPr>
        </p:pic>
        <p:pic>
          <p:nvPicPr>
            <p:cNvPr id="25" name="Picture 10" descr="See the source image"/>
            <p:cNvPicPr>
              <a:picLocks noChangeAspect="1" noChangeArrowheads="1"/>
            </p:cNvPicPr>
            <p:nvPr/>
          </p:nvPicPr>
          <p:blipFill>
            <a:blip r:embed="rId8" cstate="screen">
              <a:extLst>
                <a:ext uri="{28A0092B-C50C-407E-A947-70E740481C1C}">
                  <a14:useLocalDpi xmlns:a14="http://schemas.microsoft.com/office/drawing/2010/main"/>
                </a:ext>
              </a:extLst>
            </a:blip>
            <a:srcRect/>
            <a:stretch>
              <a:fillRect/>
            </a:stretch>
          </p:blipFill>
          <p:spPr bwMode="auto">
            <a:xfrm>
              <a:off x="1835696" y="4641580"/>
              <a:ext cx="948327" cy="414194"/>
            </a:xfrm>
            <a:prstGeom prst="rect">
              <a:avLst/>
            </a:prstGeom>
            <a:noFill/>
            <a:extLst>
              <a:ext uri="{909E8E84-426E-40DD-AFC4-6F175D3DCCD1}">
                <a14:hiddenFill xmlns:a14="http://schemas.microsoft.com/office/drawing/2010/main">
                  <a:solidFill>
                    <a:srgbClr val="FFFFFF"/>
                  </a:solidFill>
                </a14:hiddenFill>
              </a:ext>
            </a:extLst>
          </p:spPr>
        </p:pic>
      </p:grpSp>
      <p:pic>
        <p:nvPicPr>
          <p:cNvPr id="13320" name="Picture 8" descr="See the source image"/>
          <p:cNvPicPr>
            <a:picLocks noChangeAspect="1" noChangeArrowheads="1"/>
          </p:cNvPicPr>
          <p:nvPr/>
        </p:nvPicPr>
        <p:blipFill>
          <a:blip r:embed="rId9" cstate="screen">
            <a:extLst>
              <a:ext uri="{28A0092B-C50C-407E-A947-70E740481C1C}">
                <a14:useLocalDpi xmlns:a14="http://schemas.microsoft.com/office/drawing/2010/main"/>
              </a:ext>
            </a:extLst>
          </a:blip>
          <a:srcRect/>
          <a:stretch>
            <a:fillRect/>
          </a:stretch>
        </p:blipFill>
        <p:spPr bwMode="auto">
          <a:xfrm>
            <a:off x="1233833" y="3500509"/>
            <a:ext cx="1062326" cy="1062326"/>
          </a:xfrm>
          <a:prstGeom prst="rect">
            <a:avLst/>
          </a:prstGeom>
          <a:noFill/>
          <a:extLst>
            <a:ext uri="{909E8E84-426E-40DD-AFC4-6F175D3DCCD1}">
              <a14:hiddenFill xmlns:a14="http://schemas.microsoft.com/office/drawing/2010/main">
                <a:solidFill>
                  <a:srgbClr val="FFFFFF"/>
                </a:solidFill>
              </a14:hiddenFill>
            </a:ext>
          </a:extLst>
        </p:spPr>
      </p:pic>
      <p:sp>
        <p:nvSpPr>
          <p:cNvPr id="16" name="Rectangle 15"/>
          <p:cNvSpPr/>
          <p:nvPr/>
        </p:nvSpPr>
        <p:spPr>
          <a:xfrm>
            <a:off x="3225295" y="4323580"/>
            <a:ext cx="2099092" cy="553998"/>
          </a:xfrm>
          <a:prstGeom prst="rect">
            <a:avLst/>
          </a:prstGeom>
        </p:spPr>
        <p:txBody>
          <a:bodyPr wrap="square">
            <a:spAutoFit/>
          </a:bodyPr>
          <a:lstStyle/>
          <a:p>
            <a:pPr algn="ctr">
              <a:buNone/>
            </a:pPr>
            <a:r>
              <a:rPr lang="en-GB" sz="1500" dirty="0">
                <a:solidFill>
                  <a:schemeClr val="tx2"/>
                </a:solidFill>
              </a:rPr>
              <a:t>confirmation of receipt and completeness</a:t>
            </a:r>
          </a:p>
        </p:txBody>
      </p:sp>
      <p:sp>
        <p:nvSpPr>
          <p:cNvPr id="17" name="Curved Down Arrow 16"/>
          <p:cNvSpPr/>
          <p:nvPr/>
        </p:nvSpPr>
        <p:spPr bwMode="auto">
          <a:xfrm rot="10800000" flipV="1">
            <a:off x="3229635" y="3406824"/>
            <a:ext cx="2100845" cy="407333"/>
          </a:xfrm>
          <a:prstGeom prst="curvedDownArrow">
            <a:avLst/>
          </a:prstGeom>
          <a:ln/>
          <a:extLst/>
        </p:spPr>
        <p:style>
          <a:lnRef idx="2">
            <a:schemeClr val="accent2"/>
          </a:lnRef>
          <a:fillRef idx="1">
            <a:schemeClr val="lt1"/>
          </a:fillRef>
          <a:effectRef idx="0">
            <a:schemeClr val="accent2"/>
          </a:effectRef>
          <a:fontRef idx="minor">
            <a:schemeClr val="dk1"/>
          </a:fontRef>
        </p:style>
        <p:txBody>
          <a:bodyPr vert="horz" wrap="square" lIns="68580" tIns="34290" rIns="68580" bIns="34290" numCol="1" rtlCol="0" anchor="t" anchorCtr="0" compatLnSpc="1">
            <a:prstTxWarp prst="textNoShape">
              <a:avLst/>
            </a:prstTxWarp>
          </a:bodyPr>
          <a:lstStyle/>
          <a:p>
            <a:pPr marL="257175" indent="-257175" defTabSz="685800" fontAlgn="base">
              <a:spcBef>
                <a:spcPct val="20000"/>
              </a:spcBef>
              <a:spcAft>
                <a:spcPct val="0"/>
              </a:spcAft>
              <a:buSzPct val="60000"/>
              <a:buBlip>
                <a:blip r:embed="rId4"/>
              </a:buBlip>
            </a:pPr>
            <a:endParaRPr lang="en-GB" sz="2400">
              <a:solidFill>
                <a:srgbClr val="055685"/>
              </a:solidFill>
              <a:latin typeface="Calibri" pitchFamily="34" charset="0"/>
            </a:endParaRPr>
          </a:p>
        </p:txBody>
      </p:sp>
      <p:sp>
        <p:nvSpPr>
          <p:cNvPr id="30" name="Curved Down Arrow 29"/>
          <p:cNvSpPr/>
          <p:nvPr/>
        </p:nvSpPr>
        <p:spPr bwMode="auto">
          <a:xfrm rot="10800000" flipH="1">
            <a:off x="3309159" y="3982463"/>
            <a:ext cx="2100845" cy="407333"/>
          </a:xfrm>
          <a:prstGeom prst="curvedDownArrow">
            <a:avLst/>
          </a:prstGeom>
          <a:ln/>
          <a:extLst/>
        </p:spPr>
        <p:style>
          <a:lnRef idx="2">
            <a:schemeClr val="accent2"/>
          </a:lnRef>
          <a:fillRef idx="1">
            <a:schemeClr val="lt1"/>
          </a:fillRef>
          <a:effectRef idx="0">
            <a:schemeClr val="accent2"/>
          </a:effectRef>
          <a:fontRef idx="minor">
            <a:schemeClr val="dk1"/>
          </a:fontRef>
        </p:style>
        <p:txBody>
          <a:bodyPr vert="horz" wrap="square" lIns="68580" tIns="34290" rIns="68580" bIns="34290" numCol="1" rtlCol="0" anchor="t" anchorCtr="0" compatLnSpc="1">
            <a:prstTxWarp prst="textNoShape">
              <a:avLst/>
            </a:prstTxWarp>
          </a:bodyPr>
          <a:lstStyle/>
          <a:p>
            <a:pPr marL="257175" indent="-257175" defTabSz="685800" fontAlgn="base">
              <a:spcBef>
                <a:spcPct val="20000"/>
              </a:spcBef>
              <a:spcAft>
                <a:spcPct val="0"/>
              </a:spcAft>
              <a:buSzPct val="60000"/>
              <a:buBlip>
                <a:blip r:embed="rId4"/>
              </a:buBlip>
            </a:pPr>
            <a:endParaRPr lang="en-GB" sz="2400">
              <a:solidFill>
                <a:srgbClr val="055685"/>
              </a:solidFill>
              <a:latin typeface="Calibri" pitchFamily="34" charset="0"/>
            </a:endParaRPr>
          </a:p>
        </p:txBody>
      </p:sp>
      <p:sp>
        <p:nvSpPr>
          <p:cNvPr id="31" name="Content Placeholder 2"/>
          <p:cNvSpPr txBox="1">
            <a:spLocks/>
          </p:cNvSpPr>
          <p:nvPr/>
        </p:nvSpPr>
        <p:spPr bwMode="auto">
          <a:xfrm>
            <a:off x="1173322" y="3245032"/>
            <a:ext cx="1194636" cy="2878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68580" tIns="34290" rIns="68580" bIns="34290" numCol="1" anchor="t" anchorCtr="0" compatLnSpc="1">
            <a:prstTxWarp prst="textNoShape">
              <a:avLst/>
            </a:prstTxWarp>
          </a:bodyPr>
          <a:lstStyle>
            <a:lvl1pPr marL="342900" indent="-342900" algn="l" rtl="0" eaLnBrk="0" fontAlgn="base" hangingPunct="0">
              <a:spcBef>
                <a:spcPct val="20000"/>
              </a:spcBef>
              <a:spcAft>
                <a:spcPct val="0"/>
              </a:spcAft>
              <a:buSzPct val="80000"/>
              <a:buFont typeface="Arial" panose="020B0604020202020204" pitchFamily="34" charset="0"/>
              <a:buChar char="•"/>
              <a:defRPr sz="2400">
                <a:solidFill>
                  <a:srgbClr val="055685"/>
                </a:solidFill>
                <a:latin typeface="+mn-lt"/>
                <a:ea typeface="+mn-ea"/>
                <a:cs typeface="+mn-cs"/>
              </a:defRPr>
            </a:lvl1pPr>
            <a:lvl2pPr marL="742950" indent="-285750" algn="l" rtl="0" eaLnBrk="0" fontAlgn="base" hangingPunct="0">
              <a:spcBef>
                <a:spcPct val="20000"/>
              </a:spcBef>
              <a:spcAft>
                <a:spcPct val="0"/>
              </a:spcAft>
              <a:buSzPct val="80000"/>
              <a:buFont typeface="Arial" panose="020B0604020202020204" pitchFamily="34" charset="0"/>
              <a:buChar char="•"/>
              <a:defRPr sz="2000">
                <a:solidFill>
                  <a:srgbClr val="055685"/>
                </a:solidFill>
                <a:latin typeface="+mn-lt"/>
              </a:defRPr>
            </a:lvl2pPr>
            <a:lvl3pPr marL="1143000" indent="-228600" algn="l" rtl="0" eaLnBrk="0" fontAlgn="base" hangingPunct="0">
              <a:spcBef>
                <a:spcPct val="20000"/>
              </a:spcBef>
              <a:spcAft>
                <a:spcPct val="0"/>
              </a:spcAft>
              <a:buSzPct val="80000"/>
              <a:buFont typeface="Arial" panose="020B0604020202020204" pitchFamily="34" charset="0"/>
              <a:buChar char="•"/>
              <a:defRPr sz="1800">
                <a:solidFill>
                  <a:srgbClr val="055685"/>
                </a:solidFill>
                <a:latin typeface="+mn-lt"/>
              </a:defRPr>
            </a:lvl3pPr>
            <a:lvl4pPr marL="1600200" indent="-228600" algn="l" rtl="0" eaLnBrk="0" fontAlgn="base" hangingPunct="0">
              <a:spcBef>
                <a:spcPct val="20000"/>
              </a:spcBef>
              <a:spcAft>
                <a:spcPct val="0"/>
              </a:spcAft>
              <a:buSzPct val="80000"/>
              <a:buFont typeface="Arial" panose="020B0604020202020204" pitchFamily="34" charset="0"/>
              <a:buChar char="•"/>
              <a:defRPr sz="1600">
                <a:solidFill>
                  <a:srgbClr val="055685"/>
                </a:solidFill>
                <a:latin typeface="+mn-lt"/>
              </a:defRPr>
            </a:lvl4pPr>
            <a:lvl5pPr marL="2057400" indent="-228600" algn="l" rtl="0" eaLnBrk="0" fontAlgn="base" hangingPunct="0">
              <a:spcBef>
                <a:spcPct val="20000"/>
              </a:spcBef>
              <a:spcAft>
                <a:spcPct val="0"/>
              </a:spcAft>
              <a:buSzPct val="80000"/>
              <a:buFont typeface="Arial" panose="020B0604020202020204" pitchFamily="34" charset="0"/>
              <a:buChar char="•"/>
              <a:defRPr sz="1600">
                <a:solidFill>
                  <a:srgbClr val="055685"/>
                </a:solidFill>
                <a:latin typeface="+mn-lt"/>
              </a:defRPr>
            </a:lvl5pPr>
            <a:lvl6pPr marL="2514600" indent="-228600" algn="l" rtl="0" fontAlgn="base">
              <a:spcBef>
                <a:spcPct val="20000"/>
              </a:spcBef>
              <a:spcAft>
                <a:spcPct val="0"/>
              </a:spcAft>
              <a:buSzPct val="80000"/>
              <a:buBlip>
                <a:blip r:embed="rId2"/>
              </a:buBlip>
              <a:defRPr sz="2000">
                <a:solidFill>
                  <a:srgbClr val="055685"/>
                </a:solidFill>
                <a:latin typeface="+mn-lt"/>
              </a:defRPr>
            </a:lvl6pPr>
            <a:lvl7pPr marL="2971800" indent="-228600" algn="l" rtl="0" fontAlgn="base">
              <a:spcBef>
                <a:spcPct val="20000"/>
              </a:spcBef>
              <a:spcAft>
                <a:spcPct val="0"/>
              </a:spcAft>
              <a:buSzPct val="80000"/>
              <a:buBlip>
                <a:blip r:embed="rId2"/>
              </a:buBlip>
              <a:defRPr sz="2000">
                <a:solidFill>
                  <a:srgbClr val="055685"/>
                </a:solidFill>
                <a:latin typeface="+mn-lt"/>
              </a:defRPr>
            </a:lvl7pPr>
            <a:lvl8pPr marL="3429000" indent="-228600" algn="l" rtl="0" fontAlgn="base">
              <a:spcBef>
                <a:spcPct val="20000"/>
              </a:spcBef>
              <a:spcAft>
                <a:spcPct val="0"/>
              </a:spcAft>
              <a:buSzPct val="80000"/>
              <a:buBlip>
                <a:blip r:embed="rId2"/>
              </a:buBlip>
              <a:defRPr sz="2000">
                <a:solidFill>
                  <a:srgbClr val="055685"/>
                </a:solidFill>
                <a:latin typeface="+mn-lt"/>
              </a:defRPr>
            </a:lvl8pPr>
            <a:lvl9pPr marL="3886200" indent="-228600" algn="l" rtl="0" fontAlgn="base">
              <a:spcBef>
                <a:spcPct val="20000"/>
              </a:spcBef>
              <a:spcAft>
                <a:spcPct val="0"/>
              </a:spcAft>
              <a:buSzPct val="80000"/>
              <a:buBlip>
                <a:blip r:embed="rId2"/>
              </a:buBlip>
              <a:defRPr sz="2000">
                <a:solidFill>
                  <a:srgbClr val="055685"/>
                </a:solidFill>
                <a:latin typeface="+mn-lt"/>
              </a:defRPr>
            </a:lvl9pPr>
          </a:lstStyle>
          <a:p>
            <a:pPr marL="342900" lvl="1" indent="0">
              <a:buNone/>
            </a:pPr>
            <a:r>
              <a:rPr lang="en-GB" sz="1500" dirty="0"/>
              <a:t>NAA</a:t>
            </a:r>
          </a:p>
        </p:txBody>
      </p:sp>
      <p:pic>
        <p:nvPicPr>
          <p:cNvPr id="2" name="Picture 1"/>
          <p:cNvPicPr>
            <a:picLocks noChangeAspect="1"/>
          </p:cNvPicPr>
          <p:nvPr/>
        </p:nvPicPr>
        <p:blipFill>
          <a:blip r:embed="rId10"/>
          <a:stretch>
            <a:fillRect/>
          </a:stretch>
        </p:blipFill>
        <p:spPr>
          <a:xfrm>
            <a:off x="3080475" y="1324270"/>
            <a:ext cx="2558212" cy="1419154"/>
          </a:xfrm>
          <a:prstGeom prst="rect">
            <a:avLst/>
          </a:prstGeom>
        </p:spPr>
      </p:pic>
    </p:spTree>
    <p:extLst>
      <p:ext uri="{BB962C8B-B14F-4D97-AF65-F5344CB8AC3E}">
        <p14:creationId xmlns:p14="http://schemas.microsoft.com/office/powerpoint/2010/main" val="97201335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3"/>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1"/>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3318"/>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3320"/>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1"/>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30"/>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16" grpId="0"/>
      <p:bldP spid="17" grpId="0" animBg="1"/>
      <p:bldP spid="30" grpId="0" animBg="1"/>
      <p:bldP spid="31"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Group 15"/>
          <p:cNvGrpSpPr/>
          <p:nvPr/>
        </p:nvGrpSpPr>
        <p:grpSpPr>
          <a:xfrm>
            <a:off x="4941570" y="2224182"/>
            <a:ext cx="3600000" cy="3600000"/>
            <a:chOff x="3145044" y="1423691"/>
            <a:chExt cx="3600000" cy="3600000"/>
          </a:xfrm>
        </p:grpSpPr>
        <p:sp>
          <p:nvSpPr>
            <p:cNvPr id="9" name="Oval 8"/>
            <p:cNvSpPr/>
            <p:nvPr/>
          </p:nvSpPr>
          <p:spPr>
            <a:xfrm>
              <a:off x="3145044" y="1423691"/>
              <a:ext cx="3600000" cy="3600000"/>
            </a:xfrm>
            <a:prstGeom prst="ellipse">
              <a:avLst/>
            </a:prstGeom>
            <a:solidFill>
              <a:srgbClr val="9EBADB"/>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11" name="Oval 10"/>
            <p:cNvSpPr/>
            <p:nvPr/>
          </p:nvSpPr>
          <p:spPr>
            <a:xfrm>
              <a:off x="3995178" y="2321170"/>
              <a:ext cx="1800000" cy="1800000"/>
            </a:xfrm>
            <a:prstGeom prst="ellipse">
              <a:avLst/>
            </a:prstGeom>
            <a:solidFill>
              <a:srgbClr val="4C7EBB"/>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pic>
          <p:nvPicPr>
            <p:cNvPr id="12" name="Picture 2" descr="Risultati immagini per drone pilot"/>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flipH="1">
              <a:off x="4717230" y="2376476"/>
              <a:ext cx="406188" cy="991795"/>
            </a:xfrm>
            <a:prstGeom prst="rect">
              <a:avLst/>
            </a:prstGeom>
            <a:noFill/>
            <a:extLst>
              <a:ext uri="{909E8E84-426E-40DD-AFC4-6F175D3DCCD1}">
                <a14:hiddenFill xmlns:a14="http://schemas.microsoft.com/office/drawing/2010/main">
                  <a:solidFill>
                    <a:srgbClr val="FFFFFF"/>
                  </a:solidFill>
                </a14:hiddenFill>
              </a:ext>
            </a:extLst>
          </p:spPr>
        </p:pic>
        <p:pic>
          <p:nvPicPr>
            <p:cNvPr id="1026" name="Picture 2" descr="Risultati immagini per drone pilot"/>
            <p:cNvPicPr>
              <a:picLocks noChangeAspect="1" noChangeArrowheads="1"/>
            </p:cNvPicPr>
            <p:nvPr/>
          </p:nvPicPr>
          <p:blipFill rotWithShape="1">
            <a:blip r:embed="rId4" cstate="screen">
              <a:extLst>
                <a:ext uri="{28A0092B-C50C-407E-A947-70E740481C1C}">
                  <a14:useLocalDpi xmlns:a14="http://schemas.microsoft.com/office/drawing/2010/main"/>
                </a:ext>
              </a:extLst>
            </a:blip>
            <a:srcRect/>
            <a:stretch/>
          </p:blipFill>
          <p:spPr bwMode="auto">
            <a:xfrm>
              <a:off x="5235460" y="1641731"/>
              <a:ext cx="978946" cy="685063"/>
            </a:xfrm>
            <a:prstGeom prst="rect">
              <a:avLst/>
            </a:prstGeom>
            <a:noFill/>
            <a:extLst>
              <a:ext uri="{909E8E84-426E-40DD-AFC4-6F175D3DCCD1}">
                <a14:hiddenFill xmlns:a14="http://schemas.microsoft.com/office/drawing/2010/main">
                  <a:solidFill>
                    <a:srgbClr val="FFFFFF"/>
                  </a:solidFill>
                </a14:hiddenFill>
              </a:ext>
            </a:extLst>
          </p:spPr>
        </p:pic>
        <p:cxnSp>
          <p:nvCxnSpPr>
            <p:cNvPr id="13" name="Straight Arrow Connector 12"/>
            <p:cNvCxnSpPr>
              <a:stCxn id="12" idx="2"/>
            </p:cNvCxnSpPr>
            <p:nvPr/>
          </p:nvCxnSpPr>
          <p:spPr>
            <a:xfrm flipV="1">
              <a:off x="4920324" y="2606050"/>
              <a:ext cx="1681654" cy="762221"/>
            </a:xfrm>
            <a:prstGeom prst="straightConnector1">
              <a:avLst/>
            </a:prstGeom>
            <a:ln w="28575">
              <a:solidFill>
                <a:schemeClr val="tx1"/>
              </a:solidFill>
              <a:tailEnd type="triangle"/>
            </a:ln>
          </p:spPr>
          <p:style>
            <a:lnRef idx="2">
              <a:schemeClr val="accent1"/>
            </a:lnRef>
            <a:fillRef idx="0">
              <a:schemeClr val="accent1"/>
            </a:fillRef>
            <a:effectRef idx="1">
              <a:schemeClr val="accent1"/>
            </a:effectRef>
            <a:fontRef idx="minor">
              <a:schemeClr val="tx1"/>
            </a:fontRef>
          </p:style>
        </p:cxnSp>
        <p:sp>
          <p:nvSpPr>
            <p:cNvPr id="15" name="TextBox 14"/>
            <p:cNvSpPr txBox="1"/>
            <p:nvPr/>
          </p:nvSpPr>
          <p:spPr>
            <a:xfrm>
              <a:off x="4524881" y="3571954"/>
              <a:ext cx="722051" cy="369332"/>
            </a:xfrm>
            <a:prstGeom prst="rect">
              <a:avLst/>
            </a:prstGeom>
            <a:noFill/>
          </p:spPr>
          <p:txBody>
            <a:bodyPr wrap="square" rtlCol="0">
              <a:spAutoFit/>
            </a:bodyPr>
            <a:lstStyle/>
            <a:p>
              <a:r>
                <a:rPr lang="en-GB" b="1" dirty="0" smtClean="0"/>
                <a:t>VLOS</a:t>
              </a:r>
              <a:endParaRPr lang="en-GB" b="1" dirty="0"/>
            </a:p>
          </p:txBody>
        </p:sp>
        <p:sp>
          <p:nvSpPr>
            <p:cNvPr id="18" name="TextBox 17"/>
            <p:cNvSpPr txBox="1"/>
            <p:nvPr/>
          </p:nvSpPr>
          <p:spPr>
            <a:xfrm rot="20302038">
              <a:off x="5355484" y="2552045"/>
              <a:ext cx="798728" cy="369332"/>
            </a:xfrm>
            <a:prstGeom prst="rect">
              <a:avLst/>
            </a:prstGeom>
            <a:noFill/>
          </p:spPr>
          <p:txBody>
            <a:bodyPr wrap="square" rtlCol="0">
              <a:spAutoFit/>
            </a:bodyPr>
            <a:lstStyle/>
            <a:p>
              <a:r>
                <a:rPr lang="en-GB" b="1" dirty="0" smtClean="0"/>
                <a:t>&lt;1km</a:t>
              </a:r>
              <a:endParaRPr lang="en-GB" b="1" dirty="0"/>
            </a:p>
          </p:txBody>
        </p:sp>
      </p:grpSp>
      <p:sp>
        <p:nvSpPr>
          <p:cNvPr id="2" name="Text Placeholder 1"/>
          <p:cNvSpPr>
            <a:spLocks noGrp="1"/>
          </p:cNvSpPr>
          <p:nvPr>
            <p:ph type="body" sz="quarter" idx="16"/>
          </p:nvPr>
        </p:nvSpPr>
        <p:spPr>
          <a:xfrm>
            <a:off x="0" y="149179"/>
            <a:ext cx="9084833" cy="656391"/>
          </a:xfrm>
        </p:spPr>
        <p:txBody>
          <a:bodyPr/>
          <a:lstStyle/>
          <a:p>
            <a:r>
              <a:rPr lang="en-US" dirty="0" smtClean="0"/>
              <a:t>EU Regulation - </a:t>
            </a:r>
            <a:r>
              <a:rPr lang="en-US" dirty="0"/>
              <a:t>Opinion on Standard </a:t>
            </a:r>
            <a:r>
              <a:rPr lang="en-US" dirty="0" smtClean="0"/>
              <a:t>Scenarios</a:t>
            </a:r>
            <a:endParaRPr lang="en-US" dirty="0"/>
          </a:p>
          <a:p>
            <a:r>
              <a:rPr lang="en-US" sz="3200" dirty="0" smtClean="0"/>
              <a:t> </a:t>
            </a:r>
            <a:endParaRPr lang="en-GB" sz="3200" dirty="0"/>
          </a:p>
        </p:txBody>
      </p:sp>
      <p:sp>
        <p:nvSpPr>
          <p:cNvPr id="3" name="Text Placeholder 2"/>
          <p:cNvSpPr>
            <a:spLocks noGrp="1"/>
          </p:cNvSpPr>
          <p:nvPr>
            <p:ph type="body" sz="quarter" idx="17"/>
          </p:nvPr>
        </p:nvSpPr>
        <p:spPr>
          <a:xfrm>
            <a:off x="143777" y="692173"/>
            <a:ext cx="8744757" cy="1093591"/>
          </a:xfrm>
        </p:spPr>
        <p:txBody>
          <a:bodyPr/>
          <a:lstStyle/>
          <a:p>
            <a:pPr>
              <a:buFont typeface="Wingdings" panose="05000000000000000000" pitchFamily="2" charset="2"/>
              <a:buChar char="Ø"/>
            </a:pPr>
            <a:r>
              <a:rPr lang="en-US" sz="2000" dirty="0" smtClean="0"/>
              <a:t>Operations based on </a:t>
            </a:r>
            <a:r>
              <a:rPr lang="en-GB" sz="2000" u="sng" dirty="0" smtClean="0"/>
              <a:t>declarations, </a:t>
            </a:r>
            <a:r>
              <a:rPr lang="en-GB" sz="2000" dirty="0" smtClean="0"/>
              <a:t>it </a:t>
            </a:r>
            <a:r>
              <a:rPr lang="en-GB" sz="2000" dirty="0"/>
              <a:t>will be Appendices to the IA</a:t>
            </a:r>
          </a:p>
          <a:p>
            <a:pPr>
              <a:buFont typeface="Wingdings" panose="05000000000000000000" pitchFamily="2" charset="2"/>
              <a:buChar char="Ø"/>
            </a:pPr>
            <a:r>
              <a:rPr lang="en-US" sz="2000" dirty="0">
                <a:hlinkClick r:id="rId5"/>
              </a:rPr>
              <a:t>Published </a:t>
            </a:r>
            <a:r>
              <a:rPr lang="en-US" sz="2000" dirty="0"/>
              <a:t>on </a:t>
            </a:r>
            <a:r>
              <a:rPr lang="en-US" sz="2000" dirty="0" smtClean="0"/>
              <a:t>7/11/2019: </a:t>
            </a:r>
            <a:r>
              <a:rPr lang="en-GB" sz="2000" dirty="0" smtClean="0"/>
              <a:t>2 </a:t>
            </a:r>
            <a:r>
              <a:rPr lang="en-GB" sz="2000" dirty="0"/>
              <a:t>STS (based on scenarios already used in some MS) </a:t>
            </a:r>
          </a:p>
          <a:p>
            <a:pPr marL="219456" indent="0">
              <a:buNone/>
            </a:pPr>
            <a:endParaRPr lang="en-US" dirty="0" smtClean="0"/>
          </a:p>
        </p:txBody>
      </p:sp>
      <p:pic>
        <p:nvPicPr>
          <p:cNvPr id="5" name="Picture 4" descr="C:\Users\vuillda\Documents\03 CT2.3 - RPAS\Strategic &amp; RM\02 - RMT-0230\01_Open &amp; Specific\01 - STSs &amp; PDRAs\EU-STS\STS-01 (Urban VLOS CGA, 3m)\STS-01_VolumesAreas.png"/>
          <p:cNvPicPr/>
          <p:nvPr/>
        </p:nvPicPr>
        <p:blipFill>
          <a:blip r:embed="rId6" cstate="screen">
            <a:extLst>
              <a:ext uri="{28A0092B-C50C-407E-A947-70E740481C1C}">
                <a14:useLocalDpi xmlns:a14="http://schemas.microsoft.com/office/drawing/2010/main"/>
              </a:ext>
            </a:extLst>
          </a:blip>
          <a:srcRect/>
          <a:stretch>
            <a:fillRect/>
          </a:stretch>
        </p:blipFill>
        <p:spPr bwMode="auto">
          <a:xfrm>
            <a:off x="328111" y="2479725"/>
            <a:ext cx="3469341" cy="2447015"/>
          </a:xfrm>
          <a:prstGeom prst="rect">
            <a:avLst/>
          </a:prstGeom>
          <a:noFill/>
          <a:ln>
            <a:noFill/>
          </a:ln>
        </p:spPr>
      </p:pic>
      <p:sp>
        <p:nvSpPr>
          <p:cNvPr id="6" name="Text Placeholder 2"/>
          <p:cNvSpPr txBox="1">
            <a:spLocks/>
          </p:cNvSpPr>
          <p:nvPr/>
        </p:nvSpPr>
        <p:spPr>
          <a:xfrm>
            <a:off x="4286922" y="1455010"/>
            <a:ext cx="4857078" cy="1198632"/>
          </a:xfrm>
          <a:prstGeom prst="rect">
            <a:avLst/>
          </a:prstGeom>
        </p:spPr>
        <p:txBody>
          <a:bodyPr lIns="0" tIns="0" rIns="0" bIns="0"/>
          <a:lstStyle>
            <a:lvl1pPr marL="562356" indent="-342900" algn="l" defTabSz="457200" rtl="0" eaLnBrk="1" latinLnBrk="0" hangingPunct="1">
              <a:spcBef>
                <a:spcPct val="20000"/>
              </a:spcBef>
              <a:buClr>
                <a:srgbClr val="007FC2"/>
              </a:buClr>
              <a:buFont typeface="Calibri" panose="020F0502020204030204" pitchFamily="34" charset="0"/>
              <a:buChar char="→"/>
              <a:defRPr sz="2400" kern="1200">
                <a:solidFill>
                  <a:schemeClr val="tx1">
                    <a:lumMod val="65000"/>
                    <a:lumOff val="35000"/>
                  </a:schemeClr>
                </a:solidFill>
                <a:latin typeface="+mn-lt"/>
                <a:ea typeface="+mn-ea"/>
                <a:cs typeface="+mn-cs"/>
              </a:defRPr>
            </a:lvl1pPr>
            <a:lvl2pPr marL="914400" indent="-457200" algn="l" defTabSz="457200" rtl="0" eaLnBrk="1" latinLnBrk="0" hangingPunct="1">
              <a:spcBef>
                <a:spcPct val="20000"/>
              </a:spcBef>
              <a:buClr>
                <a:srgbClr val="007FC2"/>
              </a:buClr>
              <a:buSzPct val="100000"/>
              <a:buFont typeface="Calibri" panose="020F0502020204030204" pitchFamily="34" charset="0"/>
              <a:buChar char="→"/>
              <a:defRPr sz="2000" kern="1200" baseline="0">
                <a:solidFill>
                  <a:schemeClr val="tx1"/>
                </a:solidFill>
                <a:latin typeface="+mn-lt"/>
                <a:ea typeface="+mn-ea"/>
                <a:cs typeface="+mn-cs"/>
              </a:defRPr>
            </a:lvl2pPr>
            <a:lvl3pPr marL="1143000" indent="-228600" algn="l" defTabSz="457200" rtl="0" eaLnBrk="1" latinLnBrk="0" hangingPunct="1">
              <a:spcBef>
                <a:spcPct val="20000"/>
              </a:spcBef>
              <a:buClr>
                <a:srgbClr val="007FC2"/>
              </a:buClr>
              <a:buFont typeface="Calibri" panose="020F0502020204030204" pitchFamily="34" charset="0"/>
              <a:buChar char="→"/>
              <a:defRPr sz="1800" kern="1200" baseline="0">
                <a:solidFill>
                  <a:schemeClr val="tx1"/>
                </a:solidFill>
                <a:latin typeface="+mn-lt"/>
                <a:ea typeface="+mn-ea"/>
                <a:cs typeface="+mn-cs"/>
              </a:defRPr>
            </a:lvl3pPr>
            <a:lvl4pPr marL="1714500" indent="-342900" algn="l" defTabSz="457200" rtl="0" eaLnBrk="1" latinLnBrk="0" hangingPunct="1">
              <a:spcBef>
                <a:spcPct val="20000"/>
              </a:spcBef>
              <a:buClr>
                <a:srgbClr val="007FC2"/>
              </a:buClr>
              <a:buFont typeface="Calibri" panose="020F0502020204030204" pitchFamily="34" charset="0"/>
              <a:buChar char="→"/>
              <a:defRPr sz="1600" kern="1200" baseline="0">
                <a:solidFill>
                  <a:schemeClr val="tx1"/>
                </a:solidFill>
                <a:latin typeface="+mn-lt"/>
                <a:ea typeface="+mn-ea"/>
                <a:cs typeface="+mn-cs"/>
              </a:defRPr>
            </a:lvl4pPr>
            <a:lvl5pPr marL="2057400" indent="-228600" algn="l" defTabSz="457200" rtl="0" eaLnBrk="1" latinLnBrk="0" hangingPunct="1">
              <a:spcBef>
                <a:spcPct val="20000"/>
              </a:spcBef>
              <a:buClr>
                <a:srgbClr val="007FC2"/>
              </a:buClr>
              <a:buFont typeface="Calibri" panose="020F0502020204030204" pitchFamily="34" charset="0"/>
              <a:buChar char="→"/>
              <a:defRPr sz="16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449263" lvl="1" indent="-258763">
              <a:spcBef>
                <a:spcPts val="0"/>
              </a:spcBef>
              <a:buFont typeface="Wingdings" panose="05000000000000000000" pitchFamily="2" charset="2"/>
              <a:buChar char="Ø"/>
            </a:pPr>
            <a:r>
              <a:rPr lang="en-GB" sz="1600" b="1" dirty="0" smtClean="0"/>
              <a:t>STS -02</a:t>
            </a:r>
            <a:r>
              <a:rPr lang="en-GB" sz="1600" dirty="0" smtClean="0"/>
              <a:t>: BVLOS, below 120m in sparsely populated area environment, with UA MTOM&lt;25kg</a:t>
            </a:r>
          </a:p>
          <a:p>
            <a:pPr lvl="1" indent="-195263">
              <a:spcBef>
                <a:spcPts val="0"/>
              </a:spcBef>
              <a:buFont typeface="Arial" panose="020B0604020202020204" pitchFamily="34" charset="0"/>
              <a:buChar char="•"/>
            </a:pPr>
            <a:r>
              <a:rPr lang="en-GB" sz="1600" dirty="0" smtClean="0"/>
              <a:t>range </a:t>
            </a:r>
            <a:r>
              <a:rPr lang="en-GB" sz="1600" dirty="0"/>
              <a:t>&lt;</a:t>
            </a:r>
            <a:r>
              <a:rPr lang="en-GB" sz="1600" dirty="0" smtClean="0"/>
              <a:t>2km when using VO, otherwise &lt;1km </a:t>
            </a:r>
            <a:endParaRPr lang="en-GB" sz="1600" dirty="0"/>
          </a:p>
        </p:txBody>
      </p:sp>
      <p:sp>
        <p:nvSpPr>
          <p:cNvPr id="7" name="Text Placeholder 2"/>
          <p:cNvSpPr txBox="1">
            <a:spLocks/>
          </p:cNvSpPr>
          <p:nvPr/>
        </p:nvSpPr>
        <p:spPr>
          <a:xfrm>
            <a:off x="72062" y="1454160"/>
            <a:ext cx="4018561" cy="675940"/>
          </a:xfrm>
          <a:prstGeom prst="rect">
            <a:avLst/>
          </a:prstGeom>
        </p:spPr>
        <p:txBody>
          <a:bodyPr lIns="0" tIns="0" rIns="0" bIns="0"/>
          <a:lstStyle>
            <a:lvl1pPr marL="562356" indent="-342900" algn="l" defTabSz="457200" rtl="0" eaLnBrk="1" latinLnBrk="0" hangingPunct="1">
              <a:spcBef>
                <a:spcPct val="20000"/>
              </a:spcBef>
              <a:buClr>
                <a:srgbClr val="007FC2"/>
              </a:buClr>
              <a:buFont typeface="Calibri" panose="020F0502020204030204" pitchFamily="34" charset="0"/>
              <a:buChar char="→"/>
              <a:defRPr sz="2400" kern="1200">
                <a:solidFill>
                  <a:schemeClr val="tx1">
                    <a:lumMod val="65000"/>
                    <a:lumOff val="35000"/>
                  </a:schemeClr>
                </a:solidFill>
                <a:latin typeface="+mn-lt"/>
                <a:ea typeface="+mn-ea"/>
                <a:cs typeface="+mn-cs"/>
              </a:defRPr>
            </a:lvl1pPr>
            <a:lvl2pPr marL="914400" indent="-457200" algn="l" defTabSz="457200" rtl="0" eaLnBrk="1" latinLnBrk="0" hangingPunct="1">
              <a:spcBef>
                <a:spcPct val="20000"/>
              </a:spcBef>
              <a:buClr>
                <a:srgbClr val="007FC2"/>
              </a:buClr>
              <a:buSzPct val="100000"/>
              <a:buFont typeface="Calibri" panose="020F0502020204030204" pitchFamily="34" charset="0"/>
              <a:buChar char="→"/>
              <a:defRPr sz="2000" kern="1200" baseline="0">
                <a:solidFill>
                  <a:schemeClr val="tx1"/>
                </a:solidFill>
                <a:latin typeface="+mn-lt"/>
                <a:ea typeface="+mn-ea"/>
                <a:cs typeface="+mn-cs"/>
              </a:defRPr>
            </a:lvl2pPr>
            <a:lvl3pPr marL="1143000" indent="-228600" algn="l" defTabSz="457200" rtl="0" eaLnBrk="1" latinLnBrk="0" hangingPunct="1">
              <a:spcBef>
                <a:spcPct val="20000"/>
              </a:spcBef>
              <a:buClr>
                <a:srgbClr val="007FC2"/>
              </a:buClr>
              <a:buFont typeface="Calibri" panose="020F0502020204030204" pitchFamily="34" charset="0"/>
              <a:buChar char="→"/>
              <a:defRPr sz="1800" kern="1200" baseline="0">
                <a:solidFill>
                  <a:schemeClr val="tx1"/>
                </a:solidFill>
                <a:latin typeface="+mn-lt"/>
                <a:ea typeface="+mn-ea"/>
                <a:cs typeface="+mn-cs"/>
              </a:defRPr>
            </a:lvl3pPr>
            <a:lvl4pPr marL="1714500" indent="-342900" algn="l" defTabSz="457200" rtl="0" eaLnBrk="1" latinLnBrk="0" hangingPunct="1">
              <a:spcBef>
                <a:spcPct val="20000"/>
              </a:spcBef>
              <a:buClr>
                <a:srgbClr val="007FC2"/>
              </a:buClr>
              <a:buFont typeface="Calibri" panose="020F0502020204030204" pitchFamily="34" charset="0"/>
              <a:buChar char="→"/>
              <a:defRPr sz="1600" kern="1200" baseline="0">
                <a:solidFill>
                  <a:schemeClr val="tx1"/>
                </a:solidFill>
                <a:latin typeface="+mn-lt"/>
                <a:ea typeface="+mn-ea"/>
                <a:cs typeface="+mn-cs"/>
              </a:defRPr>
            </a:lvl4pPr>
            <a:lvl5pPr marL="2057400" indent="-228600" algn="l" defTabSz="457200" rtl="0" eaLnBrk="1" latinLnBrk="0" hangingPunct="1">
              <a:spcBef>
                <a:spcPct val="20000"/>
              </a:spcBef>
              <a:buClr>
                <a:srgbClr val="007FC2"/>
              </a:buClr>
              <a:buFont typeface="Calibri" panose="020F0502020204030204" pitchFamily="34" charset="0"/>
              <a:buChar char="→"/>
              <a:defRPr sz="16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715963" lvl="1" indent="-258763">
              <a:buFont typeface="Wingdings" panose="05000000000000000000" pitchFamily="2" charset="2"/>
              <a:buChar char="Ø"/>
            </a:pPr>
            <a:r>
              <a:rPr lang="en-GB" sz="1600" b="1" dirty="0" smtClean="0"/>
              <a:t>STS-01</a:t>
            </a:r>
            <a:r>
              <a:rPr lang="en-GB" sz="1600" dirty="0" smtClean="0"/>
              <a:t>: VLOS, below 120m in urban environment, with UA MTOM&lt;25kg </a:t>
            </a:r>
          </a:p>
        </p:txBody>
      </p:sp>
      <p:sp>
        <p:nvSpPr>
          <p:cNvPr id="19" name="Text Placeholder 2"/>
          <p:cNvSpPr txBox="1">
            <a:spLocks/>
          </p:cNvSpPr>
          <p:nvPr/>
        </p:nvSpPr>
        <p:spPr>
          <a:xfrm>
            <a:off x="4244273" y="4168762"/>
            <a:ext cx="1580687" cy="829603"/>
          </a:xfrm>
          <a:prstGeom prst="rect">
            <a:avLst/>
          </a:prstGeom>
          <a:ln w="28575">
            <a:solidFill>
              <a:srgbClr val="FF0000"/>
            </a:solidFill>
          </a:ln>
        </p:spPr>
        <p:txBody>
          <a:bodyPr lIns="0" tIns="0" rIns="0" bIns="0"/>
          <a:lstStyle>
            <a:lvl1pPr marL="562356" indent="-342900" algn="l" defTabSz="457200" rtl="0" eaLnBrk="1" latinLnBrk="0" hangingPunct="1">
              <a:spcBef>
                <a:spcPct val="20000"/>
              </a:spcBef>
              <a:buClr>
                <a:srgbClr val="007FC2"/>
              </a:buClr>
              <a:buFont typeface="Calibri" panose="020F0502020204030204" pitchFamily="34" charset="0"/>
              <a:buChar char="→"/>
              <a:defRPr sz="2400" kern="1200">
                <a:solidFill>
                  <a:schemeClr val="tx1">
                    <a:lumMod val="65000"/>
                    <a:lumOff val="35000"/>
                  </a:schemeClr>
                </a:solidFill>
                <a:latin typeface="+mn-lt"/>
                <a:ea typeface="+mn-ea"/>
                <a:cs typeface="+mn-cs"/>
              </a:defRPr>
            </a:lvl1pPr>
            <a:lvl2pPr marL="914400" indent="-457200" algn="l" defTabSz="457200" rtl="0" eaLnBrk="1" latinLnBrk="0" hangingPunct="1">
              <a:spcBef>
                <a:spcPct val="20000"/>
              </a:spcBef>
              <a:buClr>
                <a:srgbClr val="007FC2"/>
              </a:buClr>
              <a:buSzPct val="100000"/>
              <a:buFont typeface="Calibri" panose="020F0502020204030204" pitchFamily="34" charset="0"/>
              <a:buChar char="→"/>
              <a:defRPr sz="2000" kern="1200" baseline="0">
                <a:solidFill>
                  <a:schemeClr val="tx1"/>
                </a:solidFill>
                <a:latin typeface="+mn-lt"/>
                <a:ea typeface="+mn-ea"/>
                <a:cs typeface="+mn-cs"/>
              </a:defRPr>
            </a:lvl2pPr>
            <a:lvl3pPr marL="1143000" indent="-228600" algn="l" defTabSz="457200" rtl="0" eaLnBrk="1" latinLnBrk="0" hangingPunct="1">
              <a:spcBef>
                <a:spcPct val="20000"/>
              </a:spcBef>
              <a:buClr>
                <a:srgbClr val="007FC2"/>
              </a:buClr>
              <a:buFont typeface="Calibri" panose="020F0502020204030204" pitchFamily="34" charset="0"/>
              <a:buChar char="→"/>
              <a:defRPr sz="1800" kern="1200" baseline="0">
                <a:solidFill>
                  <a:schemeClr val="tx1"/>
                </a:solidFill>
                <a:latin typeface="+mn-lt"/>
                <a:ea typeface="+mn-ea"/>
                <a:cs typeface="+mn-cs"/>
              </a:defRPr>
            </a:lvl3pPr>
            <a:lvl4pPr marL="1714500" indent="-342900" algn="l" defTabSz="457200" rtl="0" eaLnBrk="1" latinLnBrk="0" hangingPunct="1">
              <a:spcBef>
                <a:spcPct val="20000"/>
              </a:spcBef>
              <a:buClr>
                <a:srgbClr val="007FC2"/>
              </a:buClr>
              <a:buFont typeface="Calibri" panose="020F0502020204030204" pitchFamily="34" charset="0"/>
              <a:buChar char="→"/>
              <a:defRPr sz="1600" kern="1200" baseline="0">
                <a:solidFill>
                  <a:schemeClr val="tx1"/>
                </a:solidFill>
                <a:latin typeface="+mn-lt"/>
                <a:ea typeface="+mn-ea"/>
                <a:cs typeface="+mn-cs"/>
              </a:defRPr>
            </a:lvl4pPr>
            <a:lvl5pPr marL="2057400" indent="-228600" algn="l" defTabSz="457200" rtl="0" eaLnBrk="1" latinLnBrk="0" hangingPunct="1">
              <a:spcBef>
                <a:spcPct val="20000"/>
              </a:spcBef>
              <a:buClr>
                <a:srgbClr val="007FC2"/>
              </a:buClr>
              <a:buFont typeface="Calibri" panose="020F0502020204030204" pitchFamily="34" charset="0"/>
              <a:buChar char="→"/>
              <a:defRPr sz="16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lvl="1" indent="0">
              <a:buNone/>
            </a:pPr>
            <a:r>
              <a:rPr lang="en-GB" sz="1600" b="1" dirty="0" smtClean="0"/>
              <a:t>                   BVLOS</a:t>
            </a:r>
            <a:endParaRPr lang="en-GB" sz="1600" b="1" dirty="0"/>
          </a:p>
          <a:p>
            <a:pPr marL="0" lvl="1" indent="0">
              <a:buNone/>
            </a:pPr>
            <a:r>
              <a:rPr lang="en-GB" sz="1600" dirty="0" smtClean="0"/>
              <a:t>Using a UAS with automatic modes</a:t>
            </a:r>
            <a:endParaRPr lang="en-GB" dirty="0" smtClean="0"/>
          </a:p>
        </p:txBody>
      </p:sp>
      <p:pic>
        <p:nvPicPr>
          <p:cNvPr id="8" name="Picture 7"/>
          <p:cNvPicPr/>
          <p:nvPr/>
        </p:nvPicPr>
        <p:blipFill>
          <a:blip r:embed="rId7">
            <a:extLst>
              <a:ext uri="{28A0092B-C50C-407E-A947-70E740481C1C}">
                <a14:useLocalDpi xmlns:a14="http://schemas.microsoft.com/office/drawing/2010/main"/>
              </a:ext>
            </a:extLst>
          </a:blip>
          <a:stretch>
            <a:fillRect/>
          </a:stretch>
        </p:blipFill>
        <p:spPr>
          <a:xfrm>
            <a:off x="4941570" y="2167602"/>
            <a:ext cx="3600000" cy="3376973"/>
          </a:xfrm>
          <a:prstGeom prst="rect">
            <a:avLst/>
          </a:prstGeom>
        </p:spPr>
      </p:pic>
      <p:sp>
        <p:nvSpPr>
          <p:cNvPr id="17" name="Text Placeholder 2"/>
          <p:cNvSpPr txBox="1">
            <a:spLocks/>
          </p:cNvSpPr>
          <p:nvPr/>
        </p:nvSpPr>
        <p:spPr>
          <a:xfrm>
            <a:off x="4587240" y="4176382"/>
            <a:ext cx="1252960" cy="822338"/>
          </a:xfrm>
          <a:prstGeom prst="rect">
            <a:avLst/>
          </a:prstGeom>
          <a:ln w="28575">
            <a:solidFill>
              <a:srgbClr val="FF0000"/>
            </a:solidFill>
          </a:ln>
        </p:spPr>
        <p:txBody>
          <a:bodyPr lIns="0" tIns="0" rIns="0" bIns="0"/>
          <a:lstStyle>
            <a:lvl1pPr marL="562356" indent="-342900" algn="l" defTabSz="457200" rtl="0" eaLnBrk="1" latinLnBrk="0" hangingPunct="1">
              <a:spcBef>
                <a:spcPct val="20000"/>
              </a:spcBef>
              <a:buClr>
                <a:srgbClr val="007FC2"/>
              </a:buClr>
              <a:buFont typeface="Calibri" panose="020F0502020204030204" pitchFamily="34" charset="0"/>
              <a:buChar char="→"/>
              <a:defRPr sz="2400" kern="1200">
                <a:solidFill>
                  <a:schemeClr val="tx1">
                    <a:lumMod val="65000"/>
                    <a:lumOff val="35000"/>
                  </a:schemeClr>
                </a:solidFill>
                <a:latin typeface="+mn-lt"/>
                <a:ea typeface="+mn-ea"/>
                <a:cs typeface="+mn-cs"/>
              </a:defRPr>
            </a:lvl1pPr>
            <a:lvl2pPr marL="914400" indent="-457200" algn="l" defTabSz="457200" rtl="0" eaLnBrk="1" latinLnBrk="0" hangingPunct="1">
              <a:spcBef>
                <a:spcPct val="20000"/>
              </a:spcBef>
              <a:buClr>
                <a:srgbClr val="007FC2"/>
              </a:buClr>
              <a:buSzPct val="100000"/>
              <a:buFont typeface="Calibri" panose="020F0502020204030204" pitchFamily="34" charset="0"/>
              <a:buChar char="→"/>
              <a:defRPr sz="2000" kern="1200" baseline="0">
                <a:solidFill>
                  <a:schemeClr val="tx1"/>
                </a:solidFill>
                <a:latin typeface="+mn-lt"/>
                <a:ea typeface="+mn-ea"/>
                <a:cs typeface="+mn-cs"/>
              </a:defRPr>
            </a:lvl2pPr>
            <a:lvl3pPr marL="1143000" indent="-228600" algn="l" defTabSz="457200" rtl="0" eaLnBrk="1" latinLnBrk="0" hangingPunct="1">
              <a:spcBef>
                <a:spcPct val="20000"/>
              </a:spcBef>
              <a:buClr>
                <a:srgbClr val="007FC2"/>
              </a:buClr>
              <a:buFont typeface="Calibri" panose="020F0502020204030204" pitchFamily="34" charset="0"/>
              <a:buChar char="→"/>
              <a:defRPr sz="1800" kern="1200" baseline="0">
                <a:solidFill>
                  <a:schemeClr val="tx1"/>
                </a:solidFill>
                <a:latin typeface="+mn-lt"/>
                <a:ea typeface="+mn-ea"/>
                <a:cs typeface="+mn-cs"/>
              </a:defRPr>
            </a:lvl3pPr>
            <a:lvl4pPr marL="1714500" indent="-342900" algn="l" defTabSz="457200" rtl="0" eaLnBrk="1" latinLnBrk="0" hangingPunct="1">
              <a:spcBef>
                <a:spcPct val="20000"/>
              </a:spcBef>
              <a:buClr>
                <a:srgbClr val="007FC2"/>
              </a:buClr>
              <a:buFont typeface="Calibri" panose="020F0502020204030204" pitchFamily="34" charset="0"/>
              <a:buChar char="→"/>
              <a:defRPr sz="1600" kern="1200" baseline="0">
                <a:solidFill>
                  <a:schemeClr val="tx1"/>
                </a:solidFill>
                <a:latin typeface="+mn-lt"/>
                <a:ea typeface="+mn-ea"/>
                <a:cs typeface="+mn-cs"/>
              </a:defRPr>
            </a:lvl4pPr>
            <a:lvl5pPr marL="2057400" indent="-228600" algn="l" defTabSz="457200" rtl="0" eaLnBrk="1" latinLnBrk="0" hangingPunct="1">
              <a:spcBef>
                <a:spcPct val="20000"/>
              </a:spcBef>
              <a:buClr>
                <a:srgbClr val="007FC2"/>
              </a:buClr>
              <a:buFont typeface="Calibri" panose="020F0502020204030204" pitchFamily="34" charset="0"/>
              <a:buChar char="→"/>
              <a:defRPr sz="16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lvl="1" indent="0">
              <a:buNone/>
            </a:pPr>
            <a:r>
              <a:rPr lang="en-GB" sz="1600" b="1" dirty="0" smtClean="0"/>
              <a:t>             BVLOS</a:t>
            </a:r>
            <a:endParaRPr lang="en-GB" sz="1600" b="1" dirty="0"/>
          </a:p>
          <a:p>
            <a:pPr marL="0" lvl="1" indent="0">
              <a:buNone/>
            </a:pPr>
            <a:r>
              <a:rPr lang="en-GB" sz="1600" dirty="0" smtClean="0"/>
              <a:t>Using a Visual observers</a:t>
            </a:r>
            <a:endParaRPr lang="en-GB" dirty="0" smtClean="0"/>
          </a:p>
        </p:txBody>
      </p:sp>
      <p:grpSp>
        <p:nvGrpSpPr>
          <p:cNvPr id="14" name="Group 13"/>
          <p:cNvGrpSpPr/>
          <p:nvPr/>
        </p:nvGrpSpPr>
        <p:grpSpPr>
          <a:xfrm>
            <a:off x="159054" y="2997202"/>
            <a:ext cx="741273" cy="540000"/>
            <a:chOff x="3404594" y="2997202"/>
            <a:chExt cx="741273" cy="540000"/>
          </a:xfrm>
        </p:grpSpPr>
        <p:pic>
          <p:nvPicPr>
            <p:cNvPr id="20" name="Picture 19"/>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3404594" y="2997202"/>
              <a:ext cx="741273" cy="540000"/>
            </a:xfrm>
            <a:prstGeom prst="rect">
              <a:avLst/>
            </a:prstGeom>
          </p:spPr>
        </p:pic>
        <p:sp>
          <p:nvSpPr>
            <p:cNvPr id="4" name="Oval 3"/>
            <p:cNvSpPr/>
            <p:nvPr/>
          </p:nvSpPr>
          <p:spPr>
            <a:xfrm>
              <a:off x="3670423" y="3127284"/>
              <a:ext cx="209613" cy="243057"/>
            </a:xfrm>
            <a:prstGeom prst="ellipse">
              <a:avLst/>
            </a:prstGeom>
            <a:solidFill>
              <a:srgbClr val="FDB94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10" name="TextBox 9"/>
            <p:cNvSpPr txBox="1"/>
            <p:nvPr/>
          </p:nvSpPr>
          <p:spPr>
            <a:xfrm>
              <a:off x="3544181" y="3082536"/>
              <a:ext cx="498006" cy="369332"/>
            </a:xfrm>
            <a:prstGeom prst="rect">
              <a:avLst/>
            </a:prstGeom>
            <a:noFill/>
          </p:spPr>
          <p:txBody>
            <a:bodyPr wrap="square" rtlCol="0">
              <a:spAutoFit/>
            </a:bodyPr>
            <a:lstStyle/>
            <a:p>
              <a:r>
                <a:rPr lang="en-GB" b="1" dirty="0" smtClean="0">
                  <a:solidFill>
                    <a:srgbClr val="0088CF"/>
                  </a:solidFill>
                </a:rPr>
                <a:t>C5</a:t>
              </a:r>
              <a:endParaRPr lang="en-GB" b="1" dirty="0">
                <a:solidFill>
                  <a:srgbClr val="0088CF"/>
                </a:solidFill>
              </a:endParaRPr>
            </a:p>
          </p:txBody>
        </p:sp>
      </p:grpSp>
      <p:grpSp>
        <p:nvGrpSpPr>
          <p:cNvPr id="22" name="Group 21"/>
          <p:cNvGrpSpPr/>
          <p:nvPr/>
        </p:nvGrpSpPr>
        <p:grpSpPr>
          <a:xfrm>
            <a:off x="8393198" y="4477784"/>
            <a:ext cx="741273" cy="540000"/>
            <a:chOff x="3404594" y="2997202"/>
            <a:chExt cx="741273" cy="540000"/>
          </a:xfrm>
        </p:grpSpPr>
        <p:pic>
          <p:nvPicPr>
            <p:cNvPr id="23" name="Picture 22"/>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3404594" y="2997202"/>
              <a:ext cx="741273" cy="540000"/>
            </a:xfrm>
            <a:prstGeom prst="rect">
              <a:avLst/>
            </a:prstGeom>
          </p:spPr>
        </p:pic>
        <p:sp>
          <p:nvSpPr>
            <p:cNvPr id="24" name="Oval 23"/>
            <p:cNvSpPr/>
            <p:nvPr/>
          </p:nvSpPr>
          <p:spPr>
            <a:xfrm>
              <a:off x="3670423" y="3127284"/>
              <a:ext cx="209613" cy="243057"/>
            </a:xfrm>
            <a:prstGeom prst="ellipse">
              <a:avLst/>
            </a:prstGeom>
            <a:solidFill>
              <a:srgbClr val="FDB94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25" name="TextBox 24"/>
            <p:cNvSpPr txBox="1"/>
            <p:nvPr/>
          </p:nvSpPr>
          <p:spPr>
            <a:xfrm>
              <a:off x="3544181" y="3082536"/>
              <a:ext cx="498006" cy="369332"/>
            </a:xfrm>
            <a:prstGeom prst="rect">
              <a:avLst/>
            </a:prstGeom>
            <a:noFill/>
          </p:spPr>
          <p:txBody>
            <a:bodyPr wrap="square" rtlCol="0">
              <a:spAutoFit/>
            </a:bodyPr>
            <a:lstStyle/>
            <a:p>
              <a:r>
                <a:rPr lang="en-GB" b="1" dirty="0" smtClean="0">
                  <a:solidFill>
                    <a:srgbClr val="0088CF"/>
                  </a:solidFill>
                </a:rPr>
                <a:t>C6</a:t>
              </a:r>
              <a:endParaRPr lang="en-GB" b="1" dirty="0">
                <a:solidFill>
                  <a:srgbClr val="0088CF"/>
                </a:solidFill>
              </a:endParaRPr>
            </a:p>
          </p:txBody>
        </p:sp>
      </p:grpSp>
    </p:spTree>
    <p:extLst>
      <p:ext uri="{BB962C8B-B14F-4D97-AF65-F5344CB8AC3E}">
        <p14:creationId xmlns:p14="http://schemas.microsoft.com/office/powerpoint/2010/main" val="38493951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par>
                                <p:cTn id="15" presetID="1" presetClass="entr" presetSubtype="0" fill="hold" grpId="1" nodeType="withEffect">
                                  <p:stCondLst>
                                    <p:cond delay="0"/>
                                  </p:stCondLst>
                                  <p:childTnLst>
                                    <p:set>
                                      <p:cBhvr>
                                        <p:cTn id="16" dur="1" fill="hold">
                                          <p:stCondLst>
                                            <p:cond delay="0"/>
                                          </p:stCondLst>
                                        </p:cTn>
                                        <p:tgtEl>
                                          <p:spTgt spid="19"/>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6"/>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22"/>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8"/>
                                        </p:tgtEl>
                                        <p:attrNameLst>
                                          <p:attrName>style.visibility</p:attrName>
                                        </p:attrNameLst>
                                      </p:cBhvr>
                                      <p:to>
                                        <p:strVal val="visible"/>
                                      </p:to>
                                    </p:set>
                                  </p:childTnLst>
                                </p:cTn>
                              </p:par>
                              <p:par>
                                <p:cTn id="25" presetID="1" presetClass="exit" presetSubtype="0" fill="hold" grpId="0" nodeType="withEffect">
                                  <p:stCondLst>
                                    <p:cond delay="0"/>
                                  </p:stCondLst>
                                  <p:childTnLst>
                                    <p:set>
                                      <p:cBhvr>
                                        <p:cTn id="26" dur="1" fill="hold">
                                          <p:stCondLst>
                                            <p:cond delay="0"/>
                                          </p:stCondLst>
                                        </p:cTn>
                                        <p:tgtEl>
                                          <p:spTgt spid="19"/>
                                        </p:tgtEl>
                                        <p:attrNameLst>
                                          <p:attrName>style.visibility</p:attrName>
                                        </p:attrNameLst>
                                      </p:cBhvr>
                                      <p:to>
                                        <p:strVal val="hidden"/>
                                      </p:to>
                                    </p:set>
                                  </p:childTnLst>
                                </p:cTn>
                              </p:par>
                              <p:par>
                                <p:cTn id="27" presetID="1" presetClass="entr" presetSubtype="0" fill="hold" grpId="1" nodeType="withEffect">
                                  <p:stCondLst>
                                    <p:cond delay="0"/>
                                  </p:stCondLst>
                                  <p:childTnLst>
                                    <p:set>
                                      <p:cBhvr>
                                        <p:cTn id="28"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19" grpId="0" animBg="1"/>
      <p:bldP spid="19" grpId="1" animBg="1"/>
      <p:bldP spid="17" grpId="1"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Immagine correlata"/>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7382786" y="1285875"/>
            <a:ext cx="1702047" cy="1043764"/>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6"/>
          </p:nvPr>
        </p:nvSpPr>
        <p:spPr>
          <a:xfrm>
            <a:off x="0" y="149179"/>
            <a:ext cx="9084833" cy="656391"/>
          </a:xfrm>
        </p:spPr>
        <p:txBody>
          <a:bodyPr/>
          <a:lstStyle/>
          <a:p>
            <a:r>
              <a:rPr lang="en-US" dirty="0" smtClean="0"/>
              <a:t>EU Regulation - </a:t>
            </a:r>
            <a:r>
              <a:rPr lang="en-US" dirty="0"/>
              <a:t>Opinion on Standard </a:t>
            </a:r>
            <a:r>
              <a:rPr lang="en-US" dirty="0" smtClean="0"/>
              <a:t>Scenarios</a:t>
            </a:r>
            <a:endParaRPr lang="en-US" dirty="0"/>
          </a:p>
          <a:p>
            <a:r>
              <a:rPr lang="en-US" sz="3200" dirty="0" smtClean="0"/>
              <a:t> </a:t>
            </a:r>
            <a:endParaRPr lang="en-GB" sz="3200" dirty="0"/>
          </a:p>
        </p:txBody>
      </p:sp>
      <p:sp>
        <p:nvSpPr>
          <p:cNvPr id="3" name="Text Placeholder 2"/>
          <p:cNvSpPr>
            <a:spLocks noGrp="1"/>
          </p:cNvSpPr>
          <p:nvPr>
            <p:ph type="body" sz="quarter" idx="17"/>
          </p:nvPr>
        </p:nvSpPr>
        <p:spPr>
          <a:xfrm>
            <a:off x="-18159" y="720748"/>
            <a:ext cx="8600184" cy="4060802"/>
          </a:xfrm>
        </p:spPr>
        <p:txBody>
          <a:bodyPr/>
          <a:lstStyle/>
          <a:p>
            <a:pPr>
              <a:buFont typeface="Wingdings" panose="05000000000000000000" pitchFamily="2" charset="2"/>
              <a:buChar char="Ø"/>
            </a:pPr>
            <a:r>
              <a:rPr lang="en-GB" sz="2000" b="1" dirty="0" smtClean="0"/>
              <a:t>Remote pilot competency</a:t>
            </a:r>
            <a:endParaRPr lang="en-GB" sz="2000" b="1" dirty="0"/>
          </a:p>
          <a:p>
            <a:pPr lvl="1">
              <a:spcBef>
                <a:spcPts val="1200"/>
              </a:spcBef>
            </a:pPr>
            <a:r>
              <a:rPr lang="en-GB" dirty="0" smtClean="0"/>
              <a:t>certificate </a:t>
            </a:r>
            <a:r>
              <a:rPr lang="en-GB" dirty="0"/>
              <a:t>of remote pilot </a:t>
            </a:r>
            <a:r>
              <a:rPr lang="en-GB" u="sng" dirty="0"/>
              <a:t>theoretical knowledge </a:t>
            </a:r>
            <a:r>
              <a:rPr lang="en-GB" dirty="0"/>
              <a:t>for operations in the </a:t>
            </a:r>
            <a:r>
              <a:rPr lang="en-GB" dirty="0" smtClean="0"/>
              <a:t>STS issued </a:t>
            </a:r>
            <a:r>
              <a:rPr lang="en-GB" dirty="0"/>
              <a:t>by the </a:t>
            </a:r>
            <a:r>
              <a:rPr lang="en-GB" dirty="0" smtClean="0"/>
              <a:t>CA or </a:t>
            </a:r>
            <a:r>
              <a:rPr lang="en-GB" dirty="0"/>
              <a:t>by an entity recognised by the </a:t>
            </a:r>
            <a:r>
              <a:rPr lang="en-GB" dirty="0" smtClean="0"/>
              <a:t>CA after: </a:t>
            </a:r>
            <a:endParaRPr lang="en-GB" dirty="0"/>
          </a:p>
          <a:p>
            <a:pPr marL="1344613" lvl="2" indent="-430213">
              <a:spcBef>
                <a:spcPts val="1200"/>
              </a:spcBef>
            </a:pPr>
            <a:r>
              <a:rPr lang="en-GB" sz="1800" dirty="0" smtClean="0"/>
              <a:t>online </a:t>
            </a:r>
            <a:r>
              <a:rPr lang="en-GB" sz="1800" dirty="0"/>
              <a:t>training course and </a:t>
            </a:r>
            <a:r>
              <a:rPr lang="en-GB" sz="1800" dirty="0" smtClean="0"/>
              <a:t>examination </a:t>
            </a:r>
            <a:r>
              <a:rPr lang="en-GB" sz="1800" dirty="0"/>
              <a:t>as </a:t>
            </a:r>
            <a:r>
              <a:rPr lang="en-GB" sz="1800" dirty="0" smtClean="0"/>
              <a:t>in </a:t>
            </a:r>
            <a:r>
              <a:rPr lang="en-GB" dirty="0"/>
              <a:t>o</a:t>
            </a:r>
            <a:r>
              <a:rPr lang="en-GB" sz="1800" dirty="0" smtClean="0"/>
              <a:t>pen category </a:t>
            </a:r>
          </a:p>
          <a:p>
            <a:pPr marL="1344613" lvl="2" indent="-430213">
              <a:spcBef>
                <a:spcPts val="1200"/>
              </a:spcBef>
            </a:pPr>
            <a:r>
              <a:rPr lang="en-GB" dirty="0"/>
              <a:t>additional theoretical knowledge examination provided by the CA or by an entity recognised by the CA;</a:t>
            </a:r>
          </a:p>
          <a:p>
            <a:pPr marL="1344613" lvl="2" indent="-430213">
              <a:spcBef>
                <a:spcPts val="1200"/>
              </a:spcBef>
            </a:pPr>
            <a:r>
              <a:rPr lang="en-GB" dirty="0" smtClean="0"/>
              <a:t>validity 5 years, </a:t>
            </a:r>
            <a:r>
              <a:rPr lang="en-GB" dirty="0"/>
              <a:t>renewal </a:t>
            </a:r>
            <a:r>
              <a:rPr lang="en-GB" dirty="0" smtClean="0"/>
              <a:t>subject </a:t>
            </a:r>
            <a:r>
              <a:rPr lang="en-GB" dirty="0"/>
              <a:t>to the demonstration of </a:t>
            </a:r>
            <a:r>
              <a:rPr lang="en-GB" dirty="0" smtClean="0"/>
              <a:t>above competencies  </a:t>
            </a:r>
          </a:p>
          <a:p>
            <a:pPr>
              <a:buFont typeface="Wingdings" panose="05000000000000000000" pitchFamily="2" charset="2"/>
              <a:buChar char="Ø"/>
            </a:pPr>
            <a:endParaRPr lang="en-GB" sz="2000" dirty="0" smtClean="0"/>
          </a:p>
          <a:p>
            <a:pPr marL="219456" indent="0">
              <a:buNone/>
            </a:pPr>
            <a:endParaRPr lang="en-US" sz="2000" dirty="0" smtClean="0"/>
          </a:p>
        </p:txBody>
      </p:sp>
    </p:spTree>
    <p:extLst>
      <p:ext uri="{BB962C8B-B14F-4D97-AF65-F5344CB8AC3E}">
        <p14:creationId xmlns:p14="http://schemas.microsoft.com/office/powerpoint/2010/main" val="736619059"/>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rotWithShape="1">
          <a:blip r:embed="rId2" cstate="screen">
            <a:extLst>
              <a:ext uri="{28A0092B-C50C-407E-A947-70E740481C1C}">
                <a14:useLocalDpi xmlns:a14="http://schemas.microsoft.com/office/drawing/2010/main"/>
              </a:ext>
            </a:extLst>
          </a:blip>
          <a:srcRect r="45193" b="56734"/>
          <a:stretch/>
        </p:blipFill>
        <p:spPr>
          <a:xfrm>
            <a:off x="5938264" y="3253739"/>
            <a:ext cx="1698975" cy="1196760"/>
          </a:xfrm>
          <a:prstGeom prst="rect">
            <a:avLst/>
          </a:prstGeom>
        </p:spPr>
      </p:pic>
      <p:pic>
        <p:nvPicPr>
          <p:cNvPr id="5" name="Picture 4"/>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6626037" y="3253739"/>
            <a:ext cx="1452955" cy="1806880"/>
          </a:xfrm>
          <a:prstGeom prst="rect">
            <a:avLst/>
          </a:prstGeom>
        </p:spPr>
      </p:pic>
      <p:sp>
        <p:nvSpPr>
          <p:cNvPr id="2" name="Text Placeholder 1"/>
          <p:cNvSpPr>
            <a:spLocks noGrp="1"/>
          </p:cNvSpPr>
          <p:nvPr>
            <p:ph type="body" sz="quarter" idx="16"/>
          </p:nvPr>
        </p:nvSpPr>
        <p:spPr>
          <a:xfrm>
            <a:off x="0" y="149179"/>
            <a:ext cx="9084833" cy="656391"/>
          </a:xfrm>
        </p:spPr>
        <p:txBody>
          <a:bodyPr/>
          <a:lstStyle/>
          <a:p>
            <a:r>
              <a:rPr lang="en-US" dirty="0" smtClean="0"/>
              <a:t>EU Regulation - </a:t>
            </a:r>
            <a:r>
              <a:rPr lang="en-US" dirty="0"/>
              <a:t>Opinion on Standard </a:t>
            </a:r>
            <a:r>
              <a:rPr lang="en-US" dirty="0" smtClean="0"/>
              <a:t>Scenarios</a:t>
            </a:r>
            <a:endParaRPr lang="en-US" dirty="0"/>
          </a:p>
          <a:p>
            <a:r>
              <a:rPr lang="en-US" sz="3200" dirty="0" smtClean="0"/>
              <a:t> </a:t>
            </a:r>
            <a:endParaRPr lang="en-GB" sz="3200" dirty="0"/>
          </a:p>
        </p:txBody>
      </p:sp>
      <p:sp>
        <p:nvSpPr>
          <p:cNvPr id="3" name="Text Placeholder 2"/>
          <p:cNvSpPr>
            <a:spLocks noGrp="1"/>
          </p:cNvSpPr>
          <p:nvPr>
            <p:ph type="body" sz="quarter" idx="17"/>
          </p:nvPr>
        </p:nvSpPr>
        <p:spPr>
          <a:xfrm>
            <a:off x="-18159" y="720748"/>
            <a:ext cx="8600184" cy="4060802"/>
          </a:xfrm>
        </p:spPr>
        <p:txBody>
          <a:bodyPr/>
          <a:lstStyle/>
          <a:p>
            <a:pPr>
              <a:buFont typeface="Wingdings" panose="05000000000000000000" pitchFamily="2" charset="2"/>
              <a:buChar char="Ø"/>
            </a:pPr>
            <a:r>
              <a:rPr lang="en-GB" sz="2000" b="1" dirty="0" smtClean="0"/>
              <a:t>Remote pilot competency (cont.)</a:t>
            </a:r>
            <a:endParaRPr lang="en-GB" sz="2000" b="1" dirty="0"/>
          </a:p>
          <a:p>
            <a:pPr lvl="1">
              <a:spcBef>
                <a:spcPts val="1200"/>
              </a:spcBef>
            </a:pPr>
            <a:r>
              <a:rPr lang="en-GB" dirty="0" smtClean="0"/>
              <a:t>accreditation </a:t>
            </a:r>
            <a:r>
              <a:rPr lang="en-GB" dirty="0"/>
              <a:t>of completion of the </a:t>
            </a:r>
            <a:r>
              <a:rPr lang="en-GB" dirty="0" smtClean="0"/>
              <a:t>STS-01 or STS-02 </a:t>
            </a:r>
            <a:r>
              <a:rPr lang="en-GB" u="sng" dirty="0"/>
              <a:t>practical skill training</a:t>
            </a:r>
            <a:r>
              <a:rPr lang="en-GB" dirty="0"/>
              <a:t>, </a:t>
            </a:r>
            <a:r>
              <a:rPr lang="en-GB" dirty="0" smtClean="0"/>
              <a:t>issued </a:t>
            </a:r>
            <a:r>
              <a:rPr lang="en-GB" dirty="0"/>
              <a:t>by an entity recognised by the </a:t>
            </a:r>
            <a:r>
              <a:rPr lang="en-GB" dirty="0" smtClean="0"/>
              <a:t>CA </a:t>
            </a:r>
            <a:r>
              <a:rPr lang="en-GB" dirty="0"/>
              <a:t>or by a </a:t>
            </a:r>
            <a:r>
              <a:rPr lang="en-GB" u="sng" dirty="0"/>
              <a:t>UAS operator that has declared compliance </a:t>
            </a:r>
            <a:r>
              <a:rPr lang="en-GB" u="sng" dirty="0" smtClean="0"/>
              <a:t>with: </a:t>
            </a:r>
            <a:endParaRPr lang="en-GB" u="sng" dirty="0"/>
          </a:p>
          <a:p>
            <a:pPr marL="1252538" lvl="2" indent="-338138">
              <a:spcBef>
                <a:spcPts val="1200"/>
              </a:spcBef>
            </a:pPr>
            <a:r>
              <a:rPr lang="en-GB" dirty="0" smtClean="0"/>
              <a:t>STS-01 or STS-02 </a:t>
            </a:r>
            <a:r>
              <a:rPr lang="en-GB" dirty="0"/>
              <a:t>and </a:t>
            </a:r>
            <a:endParaRPr lang="en-GB" dirty="0" smtClean="0"/>
          </a:p>
          <a:p>
            <a:pPr marL="1252538" lvl="2" indent="-338138">
              <a:spcBef>
                <a:spcPts val="1200"/>
              </a:spcBef>
            </a:pPr>
            <a:r>
              <a:rPr lang="en-GB" dirty="0" smtClean="0"/>
              <a:t>the </a:t>
            </a:r>
            <a:r>
              <a:rPr lang="en-GB" dirty="0"/>
              <a:t>requirements in </a:t>
            </a:r>
            <a:r>
              <a:rPr lang="en-GB" dirty="0" smtClean="0"/>
              <a:t>listed in Appendix 3</a:t>
            </a:r>
            <a:endParaRPr lang="en-GB" dirty="0"/>
          </a:p>
          <a:p>
            <a:pPr>
              <a:buFont typeface="Wingdings" panose="05000000000000000000" pitchFamily="2" charset="2"/>
              <a:buChar char="Ø"/>
            </a:pPr>
            <a:endParaRPr lang="en-GB" sz="2000" dirty="0" smtClean="0"/>
          </a:p>
          <a:p>
            <a:pPr marL="219456" indent="0">
              <a:buNone/>
            </a:pPr>
            <a:endParaRPr lang="en-US" sz="2000" dirty="0" smtClean="0"/>
          </a:p>
        </p:txBody>
      </p:sp>
    </p:spTree>
    <p:extLst>
      <p:ext uri="{BB962C8B-B14F-4D97-AF65-F5344CB8AC3E}">
        <p14:creationId xmlns:p14="http://schemas.microsoft.com/office/powerpoint/2010/main" val="9047002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6"/>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6"/>
          </p:nvPr>
        </p:nvSpPr>
        <p:spPr>
          <a:xfrm>
            <a:off x="0" y="149179"/>
            <a:ext cx="9084833" cy="656391"/>
          </a:xfrm>
        </p:spPr>
        <p:txBody>
          <a:bodyPr/>
          <a:lstStyle/>
          <a:p>
            <a:r>
              <a:rPr lang="en-US" dirty="0" smtClean="0"/>
              <a:t>EU Regulation - </a:t>
            </a:r>
            <a:r>
              <a:rPr lang="en-US" dirty="0"/>
              <a:t>Opinion on Standard </a:t>
            </a:r>
            <a:r>
              <a:rPr lang="en-US" dirty="0" smtClean="0"/>
              <a:t>Scenarios</a:t>
            </a:r>
            <a:endParaRPr lang="en-US" dirty="0"/>
          </a:p>
          <a:p>
            <a:r>
              <a:rPr lang="en-US" sz="3200" dirty="0" smtClean="0"/>
              <a:t> </a:t>
            </a:r>
            <a:endParaRPr lang="en-GB" sz="3200" dirty="0"/>
          </a:p>
        </p:txBody>
      </p:sp>
      <p:sp>
        <p:nvSpPr>
          <p:cNvPr id="3" name="Text Placeholder 2"/>
          <p:cNvSpPr>
            <a:spLocks noGrp="1"/>
          </p:cNvSpPr>
          <p:nvPr>
            <p:ph type="body" sz="quarter" idx="17"/>
          </p:nvPr>
        </p:nvSpPr>
        <p:spPr>
          <a:xfrm>
            <a:off x="660145" y="772860"/>
            <a:ext cx="3691324" cy="464272"/>
          </a:xfrm>
        </p:spPr>
        <p:txBody>
          <a:bodyPr/>
          <a:lstStyle/>
          <a:p>
            <a:pPr marL="219456" indent="0">
              <a:buNone/>
            </a:pPr>
            <a:r>
              <a:rPr lang="en-GB" sz="2000" b="1" dirty="0" smtClean="0"/>
              <a:t>Declaration to conduct an STS</a:t>
            </a:r>
            <a:endParaRPr lang="en-GB" sz="2000" b="1" dirty="0"/>
          </a:p>
        </p:txBody>
      </p:sp>
      <p:pic>
        <p:nvPicPr>
          <p:cNvPr id="5" name="Picture 4"/>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916026" y="1306604"/>
            <a:ext cx="3874237" cy="3745006"/>
          </a:xfrm>
          <a:prstGeom prst="rect">
            <a:avLst/>
          </a:prstGeom>
          <a:ln>
            <a:solidFill>
              <a:schemeClr val="tx1"/>
            </a:solidFill>
          </a:ln>
        </p:spPr>
      </p:pic>
      <p:pic>
        <p:nvPicPr>
          <p:cNvPr id="6" name="Picture 5"/>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55461" y="1306604"/>
            <a:ext cx="3844417" cy="3657795"/>
          </a:xfrm>
          <a:prstGeom prst="rect">
            <a:avLst/>
          </a:prstGeom>
          <a:ln>
            <a:solidFill>
              <a:schemeClr val="tx1"/>
            </a:solidFill>
          </a:ln>
        </p:spPr>
      </p:pic>
      <p:sp>
        <p:nvSpPr>
          <p:cNvPr id="7" name="Text Placeholder 2"/>
          <p:cNvSpPr txBox="1">
            <a:spLocks/>
          </p:cNvSpPr>
          <p:nvPr/>
        </p:nvSpPr>
        <p:spPr>
          <a:xfrm>
            <a:off x="5007482" y="703029"/>
            <a:ext cx="3691324" cy="480312"/>
          </a:xfrm>
          <a:prstGeom prst="rect">
            <a:avLst/>
          </a:prstGeom>
        </p:spPr>
        <p:txBody>
          <a:bodyPr lIns="0" tIns="0" rIns="0" bIns="0"/>
          <a:lstStyle>
            <a:lvl1pPr marL="562356" indent="-342900" algn="l" defTabSz="457200" rtl="0" eaLnBrk="1" latinLnBrk="0" hangingPunct="1">
              <a:spcBef>
                <a:spcPct val="20000"/>
              </a:spcBef>
              <a:buClr>
                <a:srgbClr val="007FC2"/>
              </a:buClr>
              <a:buFont typeface="Calibri" panose="020F0502020204030204" pitchFamily="34" charset="0"/>
              <a:buChar char="→"/>
              <a:defRPr sz="2400" kern="1200">
                <a:solidFill>
                  <a:schemeClr val="tx1">
                    <a:lumMod val="65000"/>
                    <a:lumOff val="35000"/>
                  </a:schemeClr>
                </a:solidFill>
                <a:latin typeface="+mn-lt"/>
                <a:ea typeface="+mn-ea"/>
                <a:cs typeface="+mn-cs"/>
              </a:defRPr>
            </a:lvl1pPr>
            <a:lvl2pPr marL="914400" indent="-457200" algn="l" defTabSz="457200" rtl="0" eaLnBrk="1" latinLnBrk="0" hangingPunct="1">
              <a:spcBef>
                <a:spcPct val="20000"/>
              </a:spcBef>
              <a:buClr>
                <a:srgbClr val="007FC2"/>
              </a:buClr>
              <a:buSzPct val="100000"/>
              <a:buFont typeface="Calibri" panose="020F0502020204030204" pitchFamily="34" charset="0"/>
              <a:buChar char="→"/>
              <a:defRPr sz="2000" kern="1200" baseline="0">
                <a:solidFill>
                  <a:schemeClr val="tx1"/>
                </a:solidFill>
                <a:latin typeface="+mn-lt"/>
                <a:ea typeface="+mn-ea"/>
                <a:cs typeface="+mn-cs"/>
              </a:defRPr>
            </a:lvl2pPr>
            <a:lvl3pPr marL="1143000" indent="-228600" algn="l" defTabSz="457200" rtl="0" eaLnBrk="1" latinLnBrk="0" hangingPunct="1">
              <a:spcBef>
                <a:spcPct val="20000"/>
              </a:spcBef>
              <a:buClr>
                <a:srgbClr val="007FC2"/>
              </a:buClr>
              <a:buFont typeface="Calibri" panose="020F0502020204030204" pitchFamily="34" charset="0"/>
              <a:buChar char="→"/>
              <a:defRPr sz="1800" kern="1200" baseline="0">
                <a:solidFill>
                  <a:schemeClr val="tx1"/>
                </a:solidFill>
                <a:latin typeface="+mn-lt"/>
                <a:ea typeface="+mn-ea"/>
                <a:cs typeface="+mn-cs"/>
              </a:defRPr>
            </a:lvl3pPr>
            <a:lvl4pPr marL="1714500" indent="-342900" algn="l" defTabSz="457200" rtl="0" eaLnBrk="1" latinLnBrk="0" hangingPunct="1">
              <a:spcBef>
                <a:spcPct val="20000"/>
              </a:spcBef>
              <a:buClr>
                <a:srgbClr val="007FC2"/>
              </a:buClr>
              <a:buFont typeface="Calibri" panose="020F0502020204030204" pitchFamily="34" charset="0"/>
              <a:buChar char="→"/>
              <a:defRPr sz="1600" kern="1200" baseline="0">
                <a:solidFill>
                  <a:schemeClr val="tx1"/>
                </a:solidFill>
                <a:latin typeface="+mn-lt"/>
                <a:ea typeface="+mn-ea"/>
                <a:cs typeface="+mn-cs"/>
              </a:defRPr>
            </a:lvl4pPr>
            <a:lvl5pPr marL="2057400" indent="-228600" algn="l" defTabSz="457200" rtl="0" eaLnBrk="1" latinLnBrk="0" hangingPunct="1">
              <a:spcBef>
                <a:spcPct val="20000"/>
              </a:spcBef>
              <a:buClr>
                <a:srgbClr val="007FC2"/>
              </a:buClr>
              <a:buFont typeface="Calibri" panose="020F0502020204030204" pitchFamily="34" charset="0"/>
              <a:buChar char="→"/>
              <a:defRPr sz="16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buFont typeface="Calibri" panose="020F0502020204030204" pitchFamily="34" charset="0"/>
              <a:buNone/>
            </a:pPr>
            <a:r>
              <a:rPr lang="en-GB" sz="2000" b="1" dirty="0" smtClean="0"/>
              <a:t>Declaration to provide practical skill training for an STS</a:t>
            </a:r>
            <a:endParaRPr lang="en-GB" sz="2000" b="1" dirty="0"/>
          </a:p>
        </p:txBody>
      </p:sp>
    </p:spTree>
    <p:extLst>
      <p:ext uri="{BB962C8B-B14F-4D97-AF65-F5344CB8AC3E}">
        <p14:creationId xmlns:p14="http://schemas.microsoft.com/office/powerpoint/2010/main" val="233761762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sz="quarter" idx="16"/>
          </p:nvPr>
        </p:nvSpPr>
        <p:spPr>
          <a:xfrm>
            <a:off x="1665079" y="882074"/>
            <a:ext cx="702832" cy="656391"/>
          </a:xfrm>
        </p:spPr>
        <p:txBody>
          <a:bodyPr/>
          <a:lstStyle/>
          <a:p>
            <a:pPr marL="0" indent="0">
              <a:spcBef>
                <a:spcPts val="900"/>
              </a:spcBef>
              <a:spcAft>
                <a:spcPts val="900"/>
              </a:spcAft>
              <a:buNone/>
            </a:pPr>
            <a:r>
              <a:rPr lang="en-GB" sz="2100" b="0" kern="0" dirty="0">
                <a:solidFill>
                  <a:srgbClr val="055685"/>
                </a:solidFill>
                <a:latin typeface="+mn-lt"/>
              </a:rPr>
              <a:t>UAS</a:t>
            </a:r>
          </a:p>
        </p:txBody>
      </p:sp>
      <p:pic>
        <p:nvPicPr>
          <p:cNvPr id="3076" name="Picture 4" descr="See the source image"/>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1295744" y="1307405"/>
            <a:ext cx="1287218" cy="1287218"/>
          </a:xfrm>
          <a:prstGeom prst="rect">
            <a:avLst/>
          </a:prstGeom>
          <a:noFill/>
          <a:extLst>
            <a:ext uri="{909E8E84-426E-40DD-AFC4-6F175D3DCCD1}">
              <a14:hiddenFill xmlns:a14="http://schemas.microsoft.com/office/drawing/2010/main">
                <a:solidFill>
                  <a:srgbClr val="FFFFFF"/>
                </a:solidFill>
              </a14:hiddenFill>
            </a:ext>
          </a:extLst>
        </p:spPr>
      </p:pic>
      <p:grpSp>
        <p:nvGrpSpPr>
          <p:cNvPr id="17" name="Group 16"/>
          <p:cNvGrpSpPr/>
          <p:nvPr/>
        </p:nvGrpSpPr>
        <p:grpSpPr>
          <a:xfrm>
            <a:off x="6425547" y="464727"/>
            <a:ext cx="1802792" cy="2167014"/>
            <a:chOff x="881597" y="3648032"/>
            <a:chExt cx="2403723" cy="2889352"/>
          </a:xfrm>
        </p:grpSpPr>
        <p:grpSp>
          <p:nvGrpSpPr>
            <p:cNvPr id="8" name="Group 7"/>
            <p:cNvGrpSpPr/>
            <p:nvPr/>
          </p:nvGrpSpPr>
          <p:grpSpPr>
            <a:xfrm>
              <a:off x="909056" y="3648032"/>
              <a:ext cx="2376264" cy="2889352"/>
              <a:chOff x="909056" y="3648032"/>
              <a:chExt cx="2376264" cy="2889352"/>
            </a:xfrm>
          </p:grpSpPr>
          <p:sp>
            <p:nvSpPr>
              <p:cNvPr id="10" name="Content Placeholder 2"/>
              <p:cNvSpPr txBox="1">
                <a:spLocks/>
              </p:cNvSpPr>
              <p:nvPr/>
            </p:nvSpPr>
            <p:spPr bwMode="auto">
              <a:xfrm>
                <a:off x="909056" y="3648032"/>
                <a:ext cx="2376264" cy="6143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68580" tIns="34290" rIns="68580" bIns="34290" numCol="1" anchor="t" anchorCtr="0" compatLnSpc="1">
                <a:prstTxWarp prst="textNoShape">
                  <a:avLst/>
                </a:prstTxWarp>
              </a:bodyPr>
              <a:lstStyle>
                <a:lvl1pPr marL="342900" indent="-342900" algn="l" rtl="0" eaLnBrk="0" fontAlgn="base" hangingPunct="0">
                  <a:spcBef>
                    <a:spcPct val="20000"/>
                  </a:spcBef>
                  <a:spcAft>
                    <a:spcPct val="0"/>
                  </a:spcAft>
                  <a:buSzPct val="80000"/>
                  <a:buFont typeface="Arial" panose="020B0604020202020204" pitchFamily="34" charset="0"/>
                  <a:buChar char="•"/>
                  <a:defRPr sz="2400">
                    <a:solidFill>
                      <a:srgbClr val="055685"/>
                    </a:solidFill>
                    <a:latin typeface="+mn-lt"/>
                    <a:ea typeface="+mn-ea"/>
                    <a:cs typeface="+mn-cs"/>
                  </a:defRPr>
                </a:lvl1pPr>
                <a:lvl2pPr marL="742950" indent="-285750" algn="l" rtl="0" eaLnBrk="0" fontAlgn="base" hangingPunct="0">
                  <a:spcBef>
                    <a:spcPct val="20000"/>
                  </a:spcBef>
                  <a:spcAft>
                    <a:spcPct val="0"/>
                  </a:spcAft>
                  <a:buSzPct val="80000"/>
                  <a:buFont typeface="Arial" panose="020B0604020202020204" pitchFamily="34" charset="0"/>
                  <a:buChar char="•"/>
                  <a:defRPr sz="2000">
                    <a:solidFill>
                      <a:srgbClr val="055685"/>
                    </a:solidFill>
                    <a:latin typeface="+mn-lt"/>
                  </a:defRPr>
                </a:lvl2pPr>
                <a:lvl3pPr marL="1143000" indent="-228600" algn="l" rtl="0" eaLnBrk="0" fontAlgn="base" hangingPunct="0">
                  <a:spcBef>
                    <a:spcPct val="20000"/>
                  </a:spcBef>
                  <a:spcAft>
                    <a:spcPct val="0"/>
                  </a:spcAft>
                  <a:buSzPct val="80000"/>
                  <a:buFont typeface="Arial" panose="020B0604020202020204" pitchFamily="34" charset="0"/>
                  <a:buChar char="•"/>
                  <a:defRPr sz="1800">
                    <a:solidFill>
                      <a:srgbClr val="055685"/>
                    </a:solidFill>
                    <a:latin typeface="+mn-lt"/>
                  </a:defRPr>
                </a:lvl3pPr>
                <a:lvl4pPr marL="1600200" indent="-228600" algn="l" rtl="0" eaLnBrk="0" fontAlgn="base" hangingPunct="0">
                  <a:spcBef>
                    <a:spcPct val="20000"/>
                  </a:spcBef>
                  <a:spcAft>
                    <a:spcPct val="0"/>
                  </a:spcAft>
                  <a:buSzPct val="80000"/>
                  <a:buFont typeface="Arial" panose="020B0604020202020204" pitchFamily="34" charset="0"/>
                  <a:buChar char="•"/>
                  <a:defRPr sz="1600">
                    <a:solidFill>
                      <a:srgbClr val="055685"/>
                    </a:solidFill>
                    <a:latin typeface="+mn-lt"/>
                  </a:defRPr>
                </a:lvl4pPr>
                <a:lvl5pPr marL="2057400" indent="-228600" algn="l" rtl="0" eaLnBrk="0" fontAlgn="base" hangingPunct="0">
                  <a:spcBef>
                    <a:spcPct val="20000"/>
                  </a:spcBef>
                  <a:spcAft>
                    <a:spcPct val="0"/>
                  </a:spcAft>
                  <a:buSzPct val="80000"/>
                  <a:buFont typeface="Arial" panose="020B0604020202020204" pitchFamily="34" charset="0"/>
                  <a:buChar char="•"/>
                  <a:defRPr sz="1600">
                    <a:solidFill>
                      <a:srgbClr val="055685"/>
                    </a:solidFill>
                    <a:latin typeface="+mn-lt"/>
                  </a:defRPr>
                </a:lvl5pPr>
                <a:lvl6pPr marL="2514600" indent="-228600" algn="l" rtl="0" fontAlgn="base">
                  <a:spcBef>
                    <a:spcPct val="20000"/>
                  </a:spcBef>
                  <a:spcAft>
                    <a:spcPct val="0"/>
                  </a:spcAft>
                  <a:buSzPct val="80000"/>
                  <a:buBlip>
                    <a:blip r:embed="rId4"/>
                  </a:buBlip>
                  <a:defRPr sz="2000">
                    <a:solidFill>
                      <a:srgbClr val="055685"/>
                    </a:solidFill>
                    <a:latin typeface="+mn-lt"/>
                  </a:defRPr>
                </a:lvl6pPr>
                <a:lvl7pPr marL="2971800" indent="-228600" algn="l" rtl="0" fontAlgn="base">
                  <a:spcBef>
                    <a:spcPct val="20000"/>
                  </a:spcBef>
                  <a:spcAft>
                    <a:spcPct val="0"/>
                  </a:spcAft>
                  <a:buSzPct val="80000"/>
                  <a:buBlip>
                    <a:blip r:embed="rId4"/>
                  </a:buBlip>
                  <a:defRPr sz="2000">
                    <a:solidFill>
                      <a:srgbClr val="055685"/>
                    </a:solidFill>
                    <a:latin typeface="+mn-lt"/>
                  </a:defRPr>
                </a:lvl7pPr>
                <a:lvl8pPr marL="3429000" indent="-228600" algn="l" rtl="0" fontAlgn="base">
                  <a:spcBef>
                    <a:spcPct val="20000"/>
                  </a:spcBef>
                  <a:spcAft>
                    <a:spcPct val="0"/>
                  </a:spcAft>
                  <a:buSzPct val="80000"/>
                  <a:buBlip>
                    <a:blip r:embed="rId4"/>
                  </a:buBlip>
                  <a:defRPr sz="2000">
                    <a:solidFill>
                      <a:srgbClr val="055685"/>
                    </a:solidFill>
                    <a:latin typeface="+mn-lt"/>
                  </a:defRPr>
                </a:lvl8pPr>
                <a:lvl9pPr marL="3886200" indent="-228600" algn="l" rtl="0" fontAlgn="base">
                  <a:spcBef>
                    <a:spcPct val="20000"/>
                  </a:spcBef>
                  <a:spcAft>
                    <a:spcPct val="0"/>
                  </a:spcAft>
                  <a:buSzPct val="80000"/>
                  <a:buBlip>
                    <a:blip r:embed="rId4"/>
                  </a:buBlip>
                  <a:defRPr sz="2000">
                    <a:solidFill>
                      <a:srgbClr val="055685"/>
                    </a:solidFill>
                    <a:latin typeface="+mn-lt"/>
                  </a:defRPr>
                </a:lvl9pPr>
              </a:lstStyle>
              <a:p>
                <a:pPr marL="0" indent="0">
                  <a:spcBef>
                    <a:spcPts val="900"/>
                  </a:spcBef>
                  <a:spcAft>
                    <a:spcPts val="900"/>
                  </a:spcAft>
                  <a:buNone/>
                </a:pPr>
                <a:r>
                  <a:rPr lang="en-GB" sz="2100" kern="0" dirty="0"/>
                  <a:t>UAS Operator</a:t>
                </a:r>
              </a:p>
            </p:txBody>
          </p:sp>
          <p:grpSp>
            <p:nvGrpSpPr>
              <p:cNvPr id="4" name="Group 3"/>
              <p:cNvGrpSpPr/>
              <p:nvPr/>
            </p:nvGrpSpPr>
            <p:grpSpPr>
              <a:xfrm>
                <a:off x="971600" y="4372004"/>
                <a:ext cx="2097696" cy="2165380"/>
                <a:chOff x="971600" y="4372004"/>
                <a:chExt cx="2097696" cy="2165380"/>
              </a:xfrm>
            </p:grpSpPr>
            <p:pic>
              <p:nvPicPr>
                <p:cNvPr id="14" name="Picture 13"/>
                <p:cNvPicPr>
                  <a:picLocks noChangeAspect="1"/>
                </p:cNvPicPr>
                <p:nvPr/>
              </p:nvPicPr>
              <p:blipFill rotWithShape="1">
                <a:blip r:embed="rId5" cstate="screen">
                  <a:extLst>
                    <a:ext uri="{28A0092B-C50C-407E-A947-70E740481C1C}">
                      <a14:useLocalDpi xmlns:a14="http://schemas.microsoft.com/office/drawing/2010/main"/>
                    </a:ext>
                  </a:extLst>
                </a:blip>
                <a:srcRect l="-1" r="-661"/>
                <a:stretch/>
              </p:blipFill>
              <p:spPr>
                <a:xfrm>
                  <a:off x="2216121" y="5617984"/>
                  <a:ext cx="837556" cy="604428"/>
                </a:xfrm>
                <a:prstGeom prst="rect">
                  <a:avLst/>
                </a:prstGeom>
                <a:effectLst>
                  <a:glow rad="12700">
                    <a:schemeClr val="accent1">
                      <a:alpha val="37000"/>
                    </a:schemeClr>
                  </a:glow>
                  <a:outerShdw blurRad="723900" dist="139700" dir="2760000" sx="103000" sy="103000" algn="tl" rotWithShape="0">
                    <a:prstClr val="black"/>
                  </a:outerShdw>
                </a:effectLst>
              </p:spPr>
            </p:pic>
            <p:pic>
              <p:nvPicPr>
                <p:cNvPr id="15" name="Picture 14"/>
                <p:cNvPicPr>
                  <a:picLocks noChangeAspect="1"/>
                </p:cNvPicPr>
                <p:nvPr/>
              </p:nvPicPr>
              <p:blipFill rotWithShape="1">
                <a:blip r:embed="rId5" cstate="screen">
                  <a:extLst>
                    <a:ext uri="{28A0092B-C50C-407E-A947-70E740481C1C}">
                      <a14:useLocalDpi xmlns:a14="http://schemas.microsoft.com/office/drawing/2010/main"/>
                    </a:ext>
                  </a:extLst>
                </a:blip>
                <a:srcRect l="-1" r="-661"/>
                <a:stretch/>
              </p:blipFill>
              <p:spPr>
                <a:xfrm>
                  <a:off x="1355304" y="5562438"/>
                  <a:ext cx="837556" cy="604428"/>
                </a:xfrm>
                <a:prstGeom prst="rect">
                  <a:avLst/>
                </a:prstGeom>
                <a:effectLst>
                  <a:glow rad="12700">
                    <a:schemeClr val="accent1">
                      <a:alpha val="37000"/>
                    </a:schemeClr>
                  </a:glow>
                  <a:outerShdw blurRad="723900" dist="139700" dir="2760000" sx="103000" sy="103000" algn="tl" rotWithShape="0">
                    <a:prstClr val="black"/>
                  </a:outerShdw>
                </a:effectLst>
              </p:spPr>
            </p:pic>
            <p:pic>
              <p:nvPicPr>
                <p:cNvPr id="16" name="Picture 15"/>
                <p:cNvPicPr>
                  <a:picLocks noChangeAspect="1"/>
                </p:cNvPicPr>
                <p:nvPr/>
              </p:nvPicPr>
              <p:blipFill rotWithShape="1">
                <a:blip r:embed="rId5" cstate="screen">
                  <a:extLst>
                    <a:ext uri="{28A0092B-C50C-407E-A947-70E740481C1C}">
                      <a14:useLocalDpi xmlns:a14="http://schemas.microsoft.com/office/drawing/2010/main"/>
                    </a:ext>
                  </a:extLst>
                </a:blip>
                <a:srcRect l="-1" r="-661"/>
                <a:stretch/>
              </p:blipFill>
              <p:spPr>
                <a:xfrm>
                  <a:off x="1915023" y="4848426"/>
                  <a:ext cx="837556" cy="604428"/>
                </a:xfrm>
                <a:prstGeom prst="rect">
                  <a:avLst/>
                </a:prstGeom>
                <a:effectLst>
                  <a:glow rad="12700">
                    <a:schemeClr val="accent1">
                      <a:alpha val="37000"/>
                    </a:schemeClr>
                  </a:glow>
                  <a:outerShdw blurRad="723900" dist="139700" dir="2760000" sx="103000" sy="103000" algn="tl" rotWithShape="0">
                    <a:prstClr val="black"/>
                  </a:outerShdw>
                </a:effectLst>
              </p:spPr>
            </p:pic>
            <p:sp>
              <p:nvSpPr>
                <p:cNvPr id="2" name="Oval 1"/>
                <p:cNvSpPr/>
                <p:nvPr/>
              </p:nvSpPr>
              <p:spPr bwMode="auto">
                <a:xfrm>
                  <a:off x="1125080" y="4616089"/>
                  <a:ext cx="1944216" cy="1921295"/>
                </a:xfrm>
                <a:prstGeom prst="ellipse">
                  <a:avLst/>
                </a:prstGeom>
                <a:noFill/>
                <a:ln/>
                <a:extLst/>
              </p:spPr>
              <p:style>
                <a:lnRef idx="2">
                  <a:schemeClr val="accent2"/>
                </a:lnRef>
                <a:fillRef idx="1">
                  <a:schemeClr val="lt1"/>
                </a:fillRef>
                <a:effectRef idx="0">
                  <a:schemeClr val="accent2"/>
                </a:effectRef>
                <a:fontRef idx="minor">
                  <a:schemeClr val="dk1"/>
                </a:fontRef>
              </p:style>
              <p:txBody>
                <a:bodyPr vert="horz" wrap="square" lIns="68580" tIns="34290" rIns="68580" bIns="34290" numCol="1" rtlCol="0" anchor="t" anchorCtr="0" compatLnSpc="1">
                  <a:prstTxWarp prst="textNoShape">
                    <a:avLst/>
                  </a:prstTxWarp>
                </a:bodyPr>
                <a:lstStyle/>
                <a:p>
                  <a:pPr marL="257175" indent="-257175" defTabSz="685800" fontAlgn="base">
                    <a:spcBef>
                      <a:spcPct val="20000"/>
                    </a:spcBef>
                    <a:spcAft>
                      <a:spcPct val="0"/>
                    </a:spcAft>
                    <a:buSzPct val="60000"/>
                    <a:buBlip>
                      <a:blip r:embed="rId6"/>
                    </a:buBlip>
                  </a:pPr>
                  <a:endParaRPr lang="en-GB" sz="2400">
                    <a:solidFill>
                      <a:srgbClr val="055685"/>
                    </a:solidFill>
                    <a:latin typeface="Calibri" pitchFamily="34" charset="0"/>
                  </a:endParaRPr>
                </a:p>
              </p:txBody>
            </p:sp>
            <p:pic>
              <p:nvPicPr>
                <p:cNvPr id="3080" name="Picture 8" descr="https://static.vecteezy.com/system/resources/previews/000/049/530/original/vector-people.jpg"/>
                <p:cNvPicPr>
                  <a:picLocks noChangeAspect="1" noChangeArrowheads="1"/>
                </p:cNvPicPr>
                <p:nvPr/>
              </p:nvPicPr>
              <p:blipFill rotWithShape="1">
                <a:blip r:embed="rId7" cstate="screen">
                  <a:extLst>
                    <a:ext uri="{28A0092B-C50C-407E-A947-70E740481C1C}">
                      <a14:useLocalDpi xmlns:a14="http://schemas.microsoft.com/office/drawing/2010/main"/>
                    </a:ext>
                  </a:extLst>
                </a:blip>
                <a:srcRect/>
                <a:stretch/>
              </p:blipFill>
              <p:spPr bwMode="auto">
                <a:xfrm>
                  <a:off x="971600" y="4372004"/>
                  <a:ext cx="682181" cy="720080"/>
                </a:xfrm>
                <a:prstGeom prst="rect">
                  <a:avLst/>
                </a:prstGeom>
                <a:noFill/>
                <a:extLst>
                  <a:ext uri="{909E8E84-426E-40DD-AFC4-6F175D3DCCD1}">
                    <a14:hiddenFill xmlns:a14="http://schemas.microsoft.com/office/drawing/2010/main">
                      <a:solidFill>
                        <a:srgbClr val="FFFFFF"/>
                      </a:solidFill>
                    </a14:hiddenFill>
                  </a:ext>
                </a:extLst>
              </p:spPr>
            </p:pic>
          </p:grpSp>
        </p:grpSp>
        <p:pic>
          <p:nvPicPr>
            <p:cNvPr id="3082" name="Picture 10" descr="See the source image"/>
            <p:cNvPicPr>
              <a:picLocks noChangeAspect="1" noChangeArrowheads="1"/>
            </p:cNvPicPr>
            <p:nvPr/>
          </p:nvPicPr>
          <p:blipFill>
            <a:blip r:embed="rId8" cstate="screen">
              <a:extLst>
                <a:ext uri="{28A0092B-C50C-407E-A947-70E740481C1C}">
                  <a14:useLocalDpi xmlns:a14="http://schemas.microsoft.com/office/drawing/2010/main"/>
                </a:ext>
              </a:extLst>
            </a:blip>
            <a:srcRect/>
            <a:stretch>
              <a:fillRect/>
            </a:stretch>
          </p:blipFill>
          <p:spPr bwMode="auto">
            <a:xfrm>
              <a:off x="881597" y="4076693"/>
              <a:ext cx="948327" cy="414194"/>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23" name="Group 22"/>
          <p:cNvGrpSpPr/>
          <p:nvPr/>
        </p:nvGrpSpPr>
        <p:grpSpPr>
          <a:xfrm>
            <a:off x="6456957" y="3108503"/>
            <a:ext cx="1802792" cy="1660445"/>
            <a:chOff x="5596297" y="4080831"/>
            <a:chExt cx="2403723" cy="2213927"/>
          </a:xfrm>
        </p:grpSpPr>
        <p:sp>
          <p:nvSpPr>
            <p:cNvPr id="24" name="Content Placeholder 2"/>
            <p:cNvSpPr txBox="1">
              <a:spLocks/>
            </p:cNvSpPr>
            <p:nvPr/>
          </p:nvSpPr>
          <p:spPr bwMode="auto">
            <a:xfrm>
              <a:off x="5596297" y="4080831"/>
              <a:ext cx="2376264" cy="6143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68580" tIns="34290" rIns="68580" bIns="34290" numCol="1" anchor="t" anchorCtr="0" compatLnSpc="1">
              <a:prstTxWarp prst="textNoShape">
                <a:avLst/>
              </a:prstTxWarp>
            </a:bodyPr>
            <a:lstStyle>
              <a:lvl1pPr marL="342900" indent="-342900" algn="l" rtl="0" eaLnBrk="0" fontAlgn="base" hangingPunct="0">
                <a:spcBef>
                  <a:spcPct val="20000"/>
                </a:spcBef>
                <a:spcAft>
                  <a:spcPct val="0"/>
                </a:spcAft>
                <a:buSzPct val="80000"/>
                <a:buFont typeface="Arial" panose="020B0604020202020204" pitchFamily="34" charset="0"/>
                <a:buChar char="•"/>
                <a:defRPr sz="2400">
                  <a:solidFill>
                    <a:srgbClr val="055685"/>
                  </a:solidFill>
                  <a:latin typeface="+mn-lt"/>
                  <a:ea typeface="+mn-ea"/>
                  <a:cs typeface="+mn-cs"/>
                </a:defRPr>
              </a:lvl1pPr>
              <a:lvl2pPr marL="742950" indent="-285750" algn="l" rtl="0" eaLnBrk="0" fontAlgn="base" hangingPunct="0">
                <a:spcBef>
                  <a:spcPct val="20000"/>
                </a:spcBef>
                <a:spcAft>
                  <a:spcPct val="0"/>
                </a:spcAft>
                <a:buSzPct val="80000"/>
                <a:buFont typeface="Arial" panose="020B0604020202020204" pitchFamily="34" charset="0"/>
                <a:buChar char="•"/>
                <a:defRPr sz="2000">
                  <a:solidFill>
                    <a:srgbClr val="055685"/>
                  </a:solidFill>
                  <a:latin typeface="+mn-lt"/>
                </a:defRPr>
              </a:lvl2pPr>
              <a:lvl3pPr marL="1143000" indent="-228600" algn="l" rtl="0" eaLnBrk="0" fontAlgn="base" hangingPunct="0">
                <a:spcBef>
                  <a:spcPct val="20000"/>
                </a:spcBef>
                <a:spcAft>
                  <a:spcPct val="0"/>
                </a:spcAft>
                <a:buSzPct val="80000"/>
                <a:buFont typeface="Arial" panose="020B0604020202020204" pitchFamily="34" charset="0"/>
                <a:buChar char="•"/>
                <a:defRPr sz="1800">
                  <a:solidFill>
                    <a:srgbClr val="055685"/>
                  </a:solidFill>
                  <a:latin typeface="+mn-lt"/>
                </a:defRPr>
              </a:lvl3pPr>
              <a:lvl4pPr marL="1600200" indent="-228600" algn="l" rtl="0" eaLnBrk="0" fontAlgn="base" hangingPunct="0">
                <a:spcBef>
                  <a:spcPct val="20000"/>
                </a:spcBef>
                <a:spcAft>
                  <a:spcPct val="0"/>
                </a:spcAft>
                <a:buSzPct val="80000"/>
                <a:buFont typeface="Arial" panose="020B0604020202020204" pitchFamily="34" charset="0"/>
                <a:buChar char="•"/>
                <a:defRPr sz="1600">
                  <a:solidFill>
                    <a:srgbClr val="055685"/>
                  </a:solidFill>
                  <a:latin typeface="+mn-lt"/>
                </a:defRPr>
              </a:lvl4pPr>
              <a:lvl5pPr marL="2057400" indent="-228600" algn="l" rtl="0" eaLnBrk="0" fontAlgn="base" hangingPunct="0">
                <a:spcBef>
                  <a:spcPct val="20000"/>
                </a:spcBef>
                <a:spcAft>
                  <a:spcPct val="0"/>
                </a:spcAft>
                <a:buSzPct val="80000"/>
                <a:buFont typeface="Arial" panose="020B0604020202020204" pitchFamily="34" charset="0"/>
                <a:buChar char="•"/>
                <a:defRPr sz="1600">
                  <a:solidFill>
                    <a:srgbClr val="055685"/>
                  </a:solidFill>
                  <a:latin typeface="+mn-lt"/>
                </a:defRPr>
              </a:lvl5pPr>
              <a:lvl6pPr marL="2514600" indent="-228600" algn="l" rtl="0" fontAlgn="base">
                <a:spcBef>
                  <a:spcPct val="20000"/>
                </a:spcBef>
                <a:spcAft>
                  <a:spcPct val="0"/>
                </a:spcAft>
                <a:buSzPct val="80000"/>
                <a:buBlip>
                  <a:blip r:embed="rId4"/>
                </a:buBlip>
                <a:defRPr sz="2000">
                  <a:solidFill>
                    <a:srgbClr val="055685"/>
                  </a:solidFill>
                  <a:latin typeface="+mn-lt"/>
                </a:defRPr>
              </a:lvl6pPr>
              <a:lvl7pPr marL="2971800" indent="-228600" algn="l" rtl="0" fontAlgn="base">
                <a:spcBef>
                  <a:spcPct val="20000"/>
                </a:spcBef>
                <a:spcAft>
                  <a:spcPct val="0"/>
                </a:spcAft>
                <a:buSzPct val="80000"/>
                <a:buBlip>
                  <a:blip r:embed="rId4"/>
                </a:buBlip>
                <a:defRPr sz="2000">
                  <a:solidFill>
                    <a:srgbClr val="055685"/>
                  </a:solidFill>
                  <a:latin typeface="+mn-lt"/>
                </a:defRPr>
              </a:lvl7pPr>
              <a:lvl8pPr marL="3429000" indent="-228600" algn="l" rtl="0" fontAlgn="base">
                <a:spcBef>
                  <a:spcPct val="20000"/>
                </a:spcBef>
                <a:spcAft>
                  <a:spcPct val="0"/>
                </a:spcAft>
                <a:buSzPct val="80000"/>
                <a:buBlip>
                  <a:blip r:embed="rId4"/>
                </a:buBlip>
                <a:defRPr sz="2000">
                  <a:solidFill>
                    <a:srgbClr val="055685"/>
                  </a:solidFill>
                  <a:latin typeface="+mn-lt"/>
                </a:defRPr>
              </a:lvl8pPr>
              <a:lvl9pPr marL="3886200" indent="-228600" algn="l" rtl="0" fontAlgn="base">
                <a:spcBef>
                  <a:spcPct val="20000"/>
                </a:spcBef>
                <a:spcAft>
                  <a:spcPct val="0"/>
                </a:spcAft>
                <a:buSzPct val="80000"/>
                <a:buBlip>
                  <a:blip r:embed="rId4"/>
                </a:buBlip>
                <a:defRPr sz="2000">
                  <a:solidFill>
                    <a:srgbClr val="055685"/>
                  </a:solidFill>
                  <a:latin typeface="+mn-lt"/>
                </a:defRPr>
              </a:lvl9pPr>
            </a:lstStyle>
            <a:p>
              <a:pPr marL="0" indent="0">
                <a:spcBef>
                  <a:spcPts val="900"/>
                </a:spcBef>
                <a:spcAft>
                  <a:spcPts val="900"/>
                </a:spcAft>
                <a:buNone/>
              </a:pPr>
              <a:r>
                <a:rPr lang="en-GB" sz="2100" kern="0" dirty="0"/>
                <a:t>Remote pilot</a:t>
              </a:r>
            </a:p>
          </p:txBody>
        </p:sp>
        <p:pic>
          <p:nvPicPr>
            <p:cNvPr id="25" name="Picture 24"/>
            <p:cNvPicPr>
              <a:picLocks noChangeAspect="1"/>
            </p:cNvPicPr>
            <p:nvPr/>
          </p:nvPicPr>
          <p:blipFill rotWithShape="1">
            <a:blip r:embed="rId9" cstate="screen">
              <a:extLst>
                <a:ext uri="{28A0092B-C50C-407E-A947-70E740481C1C}">
                  <a14:useLocalDpi xmlns:a14="http://schemas.microsoft.com/office/drawing/2010/main"/>
                </a:ext>
              </a:extLst>
            </a:blip>
            <a:srcRect l="-1" r="-661"/>
            <a:stretch/>
          </p:blipFill>
          <p:spPr>
            <a:xfrm>
              <a:off x="5652120" y="4600380"/>
              <a:ext cx="2347900" cy="1694378"/>
            </a:xfrm>
            <a:prstGeom prst="rect">
              <a:avLst/>
            </a:prstGeom>
            <a:effectLst>
              <a:glow rad="12700">
                <a:schemeClr val="accent1">
                  <a:alpha val="37000"/>
                </a:schemeClr>
              </a:glow>
              <a:outerShdw blurRad="723900" dist="139700" dir="2760000" sx="103000" sy="103000" algn="tl" rotWithShape="0">
                <a:prstClr val="black"/>
              </a:outerShdw>
            </a:effectLst>
          </p:spPr>
        </p:pic>
      </p:grpSp>
      <p:grpSp>
        <p:nvGrpSpPr>
          <p:cNvPr id="18" name="Group 17"/>
          <p:cNvGrpSpPr/>
          <p:nvPr/>
        </p:nvGrpSpPr>
        <p:grpSpPr>
          <a:xfrm>
            <a:off x="978208" y="2987298"/>
            <a:ext cx="1922289" cy="1637120"/>
            <a:chOff x="3521117" y="3640403"/>
            <a:chExt cx="2563052" cy="2182827"/>
          </a:xfrm>
        </p:grpSpPr>
        <p:sp>
          <p:nvSpPr>
            <p:cNvPr id="11" name="Content Placeholder 2"/>
            <p:cNvSpPr txBox="1">
              <a:spLocks/>
            </p:cNvSpPr>
            <p:nvPr/>
          </p:nvSpPr>
          <p:spPr bwMode="auto">
            <a:xfrm>
              <a:off x="3521117" y="3640403"/>
              <a:ext cx="2563052" cy="6143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68580" tIns="34290" rIns="68580" bIns="34290" numCol="1" anchor="t" anchorCtr="0" compatLnSpc="1">
              <a:prstTxWarp prst="textNoShape">
                <a:avLst/>
              </a:prstTxWarp>
            </a:bodyPr>
            <a:lstStyle>
              <a:lvl1pPr marL="342900" indent="-342900" algn="l" rtl="0" eaLnBrk="0" fontAlgn="base" hangingPunct="0">
                <a:spcBef>
                  <a:spcPct val="20000"/>
                </a:spcBef>
                <a:spcAft>
                  <a:spcPct val="0"/>
                </a:spcAft>
                <a:buSzPct val="80000"/>
                <a:buFont typeface="Arial" panose="020B0604020202020204" pitchFamily="34" charset="0"/>
                <a:buChar char="•"/>
                <a:defRPr sz="2400">
                  <a:solidFill>
                    <a:srgbClr val="055685"/>
                  </a:solidFill>
                  <a:latin typeface="+mn-lt"/>
                  <a:ea typeface="+mn-ea"/>
                  <a:cs typeface="+mn-cs"/>
                </a:defRPr>
              </a:lvl1pPr>
              <a:lvl2pPr marL="742950" indent="-285750" algn="l" rtl="0" eaLnBrk="0" fontAlgn="base" hangingPunct="0">
                <a:spcBef>
                  <a:spcPct val="20000"/>
                </a:spcBef>
                <a:spcAft>
                  <a:spcPct val="0"/>
                </a:spcAft>
                <a:buSzPct val="80000"/>
                <a:buFont typeface="Arial" panose="020B0604020202020204" pitchFamily="34" charset="0"/>
                <a:buChar char="•"/>
                <a:defRPr sz="2000">
                  <a:solidFill>
                    <a:srgbClr val="055685"/>
                  </a:solidFill>
                  <a:latin typeface="+mn-lt"/>
                </a:defRPr>
              </a:lvl2pPr>
              <a:lvl3pPr marL="1143000" indent="-228600" algn="l" rtl="0" eaLnBrk="0" fontAlgn="base" hangingPunct="0">
                <a:spcBef>
                  <a:spcPct val="20000"/>
                </a:spcBef>
                <a:spcAft>
                  <a:spcPct val="0"/>
                </a:spcAft>
                <a:buSzPct val="80000"/>
                <a:buFont typeface="Arial" panose="020B0604020202020204" pitchFamily="34" charset="0"/>
                <a:buChar char="•"/>
                <a:defRPr sz="1800">
                  <a:solidFill>
                    <a:srgbClr val="055685"/>
                  </a:solidFill>
                  <a:latin typeface="+mn-lt"/>
                </a:defRPr>
              </a:lvl3pPr>
              <a:lvl4pPr marL="1600200" indent="-228600" algn="l" rtl="0" eaLnBrk="0" fontAlgn="base" hangingPunct="0">
                <a:spcBef>
                  <a:spcPct val="20000"/>
                </a:spcBef>
                <a:spcAft>
                  <a:spcPct val="0"/>
                </a:spcAft>
                <a:buSzPct val="80000"/>
                <a:buFont typeface="Arial" panose="020B0604020202020204" pitchFamily="34" charset="0"/>
                <a:buChar char="•"/>
                <a:defRPr sz="1600">
                  <a:solidFill>
                    <a:srgbClr val="055685"/>
                  </a:solidFill>
                  <a:latin typeface="+mn-lt"/>
                </a:defRPr>
              </a:lvl4pPr>
              <a:lvl5pPr marL="2057400" indent="-228600" algn="l" rtl="0" eaLnBrk="0" fontAlgn="base" hangingPunct="0">
                <a:spcBef>
                  <a:spcPct val="20000"/>
                </a:spcBef>
                <a:spcAft>
                  <a:spcPct val="0"/>
                </a:spcAft>
                <a:buSzPct val="80000"/>
                <a:buFont typeface="Arial" panose="020B0604020202020204" pitchFamily="34" charset="0"/>
                <a:buChar char="•"/>
                <a:defRPr sz="1600">
                  <a:solidFill>
                    <a:srgbClr val="055685"/>
                  </a:solidFill>
                  <a:latin typeface="+mn-lt"/>
                </a:defRPr>
              </a:lvl5pPr>
              <a:lvl6pPr marL="2514600" indent="-228600" algn="l" rtl="0" fontAlgn="base">
                <a:spcBef>
                  <a:spcPct val="20000"/>
                </a:spcBef>
                <a:spcAft>
                  <a:spcPct val="0"/>
                </a:spcAft>
                <a:buSzPct val="80000"/>
                <a:buBlip>
                  <a:blip r:embed="rId4"/>
                </a:buBlip>
                <a:defRPr sz="2000">
                  <a:solidFill>
                    <a:srgbClr val="055685"/>
                  </a:solidFill>
                  <a:latin typeface="+mn-lt"/>
                </a:defRPr>
              </a:lvl6pPr>
              <a:lvl7pPr marL="2971800" indent="-228600" algn="l" rtl="0" fontAlgn="base">
                <a:spcBef>
                  <a:spcPct val="20000"/>
                </a:spcBef>
                <a:spcAft>
                  <a:spcPct val="0"/>
                </a:spcAft>
                <a:buSzPct val="80000"/>
                <a:buBlip>
                  <a:blip r:embed="rId4"/>
                </a:buBlip>
                <a:defRPr sz="2000">
                  <a:solidFill>
                    <a:srgbClr val="055685"/>
                  </a:solidFill>
                  <a:latin typeface="+mn-lt"/>
                </a:defRPr>
              </a:lvl7pPr>
              <a:lvl8pPr marL="3429000" indent="-228600" algn="l" rtl="0" fontAlgn="base">
                <a:spcBef>
                  <a:spcPct val="20000"/>
                </a:spcBef>
                <a:spcAft>
                  <a:spcPct val="0"/>
                </a:spcAft>
                <a:buSzPct val="80000"/>
                <a:buBlip>
                  <a:blip r:embed="rId4"/>
                </a:buBlip>
                <a:defRPr sz="2000">
                  <a:solidFill>
                    <a:srgbClr val="055685"/>
                  </a:solidFill>
                  <a:latin typeface="+mn-lt"/>
                </a:defRPr>
              </a:lvl8pPr>
              <a:lvl9pPr marL="3886200" indent="-228600" algn="l" rtl="0" fontAlgn="base">
                <a:spcBef>
                  <a:spcPct val="20000"/>
                </a:spcBef>
                <a:spcAft>
                  <a:spcPct val="0"/>
                </a:spcAft>
                <a:buSzPct val="80000"/>
                <a:buBlip>
                  <a:blip r:embed="rId4"/>
                </a:buBlip>
                <a:defRPr sz="2000">
                  <a:solidFill>
                    <a:srgbClr val="055685"/>
                  </a:solidFill>
                  <a:latin typeface="+mn-lt"/>
                </a:defRPr>
              </a:lvl9pPr>
            </a:lstStyle>
            <a:p>
              <a:pPr marL="0" indent="0">
                <a:spcBef>
                  <a:spcPts val="900"/>
                </a:spcBef>
                <a:spcAft>
                  <a:spcPts val="900"/>
                </a:spcAft>
                <a:buNone/>
              </a:pPr>
              <a:r>
                <a:rPr lang="en-GB" sz="2100" kern="0" dirty="0"/>
                <a:t>Involved person</a:t>
              </a:r>
            </a:p>
          </p:txBody>
        </p:sp>
        <p:pic>
          <p:nvPicPr>
            <p:cNvPr id="1026" name="Picture 2" descr="See the source image"/>
            <p:cNvPicPr>
              <a:picLocks noChangeAspect="1" noChangeArrowheads="1"/>
            </p:cNvPicPr>
            <p:nvPr/>
          </p:nvPicPr>
          <p:blipFill>
            <a:blip r:embed="rId10" cstate="screen">
              <a:extLst>
                <a:ext uri="{28A0092B-C50C-407E-A947-70E740481C1C}">
                  <a14:useLocalDpi xmlns:a14="http://schemas.microsoft.com/office/drawing/2010/main"/>
                </a:ext>
              </a:extLst>
            </a:blip>
            <a:srcRect/>
            <a:stretch>
              <a:fillRect/>
            </a:stretch>
          </p:blipFill>
          <p:spPr bwMode="auto">
            <a:xfrm>
              <a:off x="3647630" y="4254791"/>
              <a:ext cx="2363781" cy="1568439"/>
            </a:xfrm>
            <a:prstGeom prst="rect">
              <a:avLst/>
            </a:prstGeom>
            <a:noFill/>
            <a:extLst>
              <a:ext uri="{909E8E84-426E-40DD-AFC4-6F175D3DCCD1}">
                <a14:hiddenFill xmlns:a14="http://schemas.microsoft.com/office/drawing/2010/main">
                  <a:solidFill>
                    <a:srgbClr val="FFFFFF"/>
                  </a:solidFill>
                </a14:hiddenFill>
              </a:ext>
            </a:extLst>
          </p:spPr>
        </p:pic>
      </p:grpSp>
      <p:sp>
        <p:nvSpPr>
          <p:cNvPr id="27" name="Text Placeholder 1"/>
          <p:cNvSpPr txBox="1">
            <a:spLocks/>
          </p:cNvSpPr>
          <p:nvPr/>
        </p:nvSpPr>
        <p:spPr>
          <a:xfrm>
            <a:off x="143777" y="149179"/>
            <a:ext cx="8821430" cy="656391"/>
          </a:xfrm>
          <a:prstGeom prst="rect">
            <a:avLst/>
          </a:prstGeom>
        </p:spPr>
        <p:txBody>
          <a:bodyPr/>
          <a:lstStyle>
            <a:lvl1pPr marL="0" indent="0" algn="l" defTabSz="457200" rtl="0" eaLnBrk="1" latinLnBrk="0" hangingPunct="1">
              <a:lnSpc>
                <a:spcPct val="90000"/>
              </a:lnSpc>
              <a:spcBef>
                <a:spcPct val="20000"/>
              </a:spcBef>
              <a:buFont typeface="Arial"/>
              <a:buNone/>
              <a:defRPr sz="3600" b="1" kern="1200" baseline="0">
                <a:solidFill>
                  <a:srgbClr val="007FC2"/>
                </a:solidFill>
                <a:latin typeface="+mj-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GB" sz="3200" dirty="0"/>
              <a:t>Definitions</a:t>
            </a:r>
          </a:p>
        </p:txBody>
      </p:sp>
      <p:pic>
        <p:nvPicPr>
          <p:cNvPr id="21" name="Picture 2" descr="See the source image"/>
          <p:cNvPicPr>
            <a:picLocks noChangeAspect="1" noChangeArrowheads="1"/>
          </p:cNvPicPr>
          <p:nvPr/>
        </p:nvPicPr>
        <p:blipFill rotWithShape="1">
          <a:blip r:embed="rId11" cstate="screen">
            <a:extLst>
              <a:ext uri="{28A0092B-C50C-407E-A947-70E740481C1C}">
                <a14:useLocalDpi xmlns:a14="http://schemas.microsoft.com/office/drawing/2010/main"/>
              </a:ext>
            </a:extLst>
          </a:blip>
          <a:srcRect/>
          <a:stretch/>
        </p:blipFill>
        <p:spPr bwMode="auto">
          <a:xfrm>
            <a:off x="3336025" y="1951014"/>
            <a:ext cx="2436933" cy="1188748"/>
          </a:xfrm>
          <a:prstGeom prst="rect">
            <a:avLst/>
          </a:prstGeom>
          <a:noFill/>
          <a:extLst>
            <a:ext uri="{909E8E84-426E-40DD-AFC4-6F175D3DCCD1}">
              <a14:hiddenFill xmlns:a14="http://schemas.microsoft.com/office/drawing/2010/main">
                <a:solidFill>
                  <a:srgbClr val="FFFFFF"/>
                </a:solidFill>
              </a14:hiddenFill>
            </a:ext>
          </a:extLst>
        </p:spPr>
      </p:pic>
      <p:sp>
        <p:nvSpPr>
          <p:cNvPr id="22" name="Content Placeholder 2"/>
          <p:cNvSpPr txBox="1">
            <a:spLocks/>
          </p:cNvSpPr>
          <p:nvPr/>
        </p:nvSpPr>
        <p:spPr bwMode="auto">
          <a:xfrm>
            <a:off x="2861109" y="1488151"/>
            <a:ext cx="3456384" cy="6480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SzPct val="80000"/>
              <a:buFont typeface="Arial" panose="020B0604020202020204" pitchFamily="34" charset="0"/>
              <a:buChar char="•"/>
              <a:defRPr sz="2400">
                <a:solidFill>
                  <a:srgbClr val="055685"/>
                </a:solidFill>
                <a:latin typeface="+mn-lt"/>
                <a:ea typeface="+mn-ea"/>
                <a:cs typeface="+mn-cs"/>
              </a:defRPr>
            </a:lvl1pPr>
            <a:lvl2pPr marL="742950" indent="-285750" algn="l" rtl="0" eaLnBrk="0" fontAlgn="base" hangingPunct="0">
              <a:spcBef>
                <a:spcPct val="20000"/>
              </a:spcBef>
              <a:spcAft>
                <a:spcPct val="0"/>
              </a:spcAft>
              <a:buSzPct val="80000"/>
              <a:buFont typeface="Arial" panose="020B0604020202020204" pitchFamily="34" charset="0"/>
              <a:buChar char="•"/>
              <a:defRPr sz="2000">
                <a:solidFill>
                  <a:srgbClr val="055685"/>
                </a:solidFill>
                <a:latin typeface="+mn-lt"/>
              </a:defRPr>
            </a:lvl2pPr>
            <a:lvl3pPr marL="1143000" indent="-228600" algn="l" rtl="0" eaLnBrk="0" fontAlgn="base" hangingPunct="0">
              <a:spcBef>
                <a:spcPct val="20000"/>
              </a:spcBef>
              <a:spcAft>
                <a:spcPct val="0"/>
              </a:spcAft>
              <a:buSzPct val="80000"/>
              <a:buFont typeface="Arial" panose="020B0604020202020204" pitchFamily="34" charset="0"/>
              <a:buChar char="•"/>
              <a:defRPr sz="1800">
                <a:solidFill>
                  <a:srgbClr val="055685"/>
                </a:solidFill>
                <a:latin typeface="+mn-lt"/>
              </a:defRPr>
            </a:lvl3pPr>
            <a:lvl4pPr marL="1600200" indent="-228600" algn="l" rtl="0" eaLnBrk="0" fontAlgn="base" hangingPunct="0">
              <a:spcBef>
                <a:spcPct val="20000"/>
              </a:spcBef>
              <a:spcAft>
                <a:spcPct val="0"/>
              </a:spcAft>
              <a:buSzPct val="80000"/>
              <a:buFont typeface="Arial" panose="020B0604020202020204" pitchFamily="34" charset="0"/>
              <a:buChar char="•"/>
              <a:defRPr sz="1600">
                <a:solidFill>
                  <a:srgbClr val="055685"/>
                </a:solidFill>
                <a:latin typeface="+mn-lt"/>
              </a:defRPr>
            </a:lvl4pPr>
            <a:lvl5pPr marL="2057400" indent="-228600" algn="l" rtl="0" eaLnBrk="0" fontAlgn="base" hangingPunct="0">
              <a:spcBef>
                <a:spcPct val="20000"/>
              </a:spcBef>
              <a:spcAft>
                <a:spcPct val="0"/>
              </a:spcAft>
              <a:buSzPct val="80000"/>
              <a:buFont typeface="Arial" panose="020B0604020202020204" pitchFamily="34" charset="0"/>
              <a:buChar char="•"/>
              <a:defRPr sz="1600">
                <a:solidFill>
                  <a:srgbClr val="055685"/>
                </a:solidFill>
                <a:latin typeface="+mn-lt"/>
              </a:defRPr>
            </a:lvl5pPr>
            <a:lvl6pPr marL="2514600" indent="-228600" algn="l" rtl="0" fontAlgn="base">
              <a:spcBef>
                <a:spcPct val="20000"/>
              </a:spcBef>
              <a:spcAft>
                <a:spcPct val="0"/>
              </a:spcAft>
              <a:buSzPct val="80000"/>
              <a:buBlip>
                <a:blip r:embed="rId4"/>
              </a:buBlip>
              <a:defRPr sz="2000">
                <a:solidFill>
                  <a:srgbClr val="055685"/>
                </a:solidFill>
                <a:latin typeface="+mn-lt"/>
              </a:defRPr>
            </a:lvl6pPr>
            <a:lvl7pPr marL="2971800" indent="-228600" algn="l" rtl="0" fontAlgn="base">
              <a:spcBef>
                <a:spcPct val="20000"/>
              </a:spcBef>
              <a:spcAft>
                <a:spcPct val="0"/>
              </a:spcAft>
              <a:buSzPct val="80000"/>
              <a:buBlip>
                <a:blip r:embed="rId4"/>
              </a:buBlip>
              <a:defRPr sz="2000">
                <a:solidFill>
                  <a:srgbClr val="055685"/>
                </a:solidFill>
                <a:latin typeface="+mn-lt"/>
              </a:defRPr>
            </a:lvl7pPr>
            <a:lvl8pPr marL="3429000" indent="-228600" algn="l" rtl="0" fontAlgn="base">
              <a:spcBef>
                <a:spcPct val="20000"/>
              </a:spcBef>
              <a:spcAft>
                <a:spcPct val="0"/>
              </a:spcAft>
              <a:buSzPct val="80000"/>
              <a:buBlip>
                <a:blip r:embed="rId4"/>
              </a:buBlip>
              <a:defRPr sz="2000">
                <a:solidFill>
                  <a:srgbClr val="055685"/>
                </a:solidFill>
                <a:latin typeface="+mn-lt"/>
              </a:defRPr>
            </a:lvl8pPr>
            <a:lvl9pPr marL="3886200" indent="-228600" algn="l" rtl="0" fontAlgn="base">
              <a:spcBef>
                <a:spcPct val="20000"/>
              </a:spcBef>
              <a:spcAft>
                <a:spcPct val="0"/>
              </a:spcAft>
              <a:buSzPct val="80000"/>
              <a:buBlip>
                <a:blip r:embed="rId4"/>
              </a:buBlip>
              <a:defRPr sz="2000">
                <a:solidFill>
                  <a:srgbClr val="055685"/>
                </a:solidFill>
                <a:latin typeface="+mn-lt"/>
              </a:defRPr>
            </a:lvl9pPr>
          </a:lstStyle>
          <a:p>
            <a:pPr marL="0" indent="0" algn="ctr">
              <a:spcBef>
                <a:spcPts val="1200"/>
              </a:spcBef>
              <a:spcAft>
                <a:spcPts val="1200"/>
              </a:spcAft>
              <a:buFont typeface="Arial" panose="020B0604020202020204" pitchFamily="34" charset="0"/>
              <a:buNone/>
            </a:pPr>
            <a:r>
              <a:rPr lang="en-GB" sz="2100" kern="0" dirty="0" smtClean="0"/>
              <a:t>Model aircraft = UAS</a:t>
            </a:r>
          </a:p>
        </p:txBody>
      </p:sp>
      <p:sp>
        <p:nvSpPr>
          <p:cNvPr id="26" name="Content Placeholder 2"/>
          <p:cNvSpPr txBox="1">
            <a:spLocks/>
          </p:cNvSpPr>
          <p:nvPr/>
        </p:nvSpPr>
        <p:spPr bwMode="auto">
          <a:xfrm>
            <a:off x="2663357" y="3173513"/>
            <a:ext cx="3814873" cy="4800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SzPct val="80000"/>
              <a:buFont typeface="Arial" panose="020B0604020202020204" pitchFamily="34" charset="0"/>
              <a:buChar char="•"/>
              <a:defRPr sz="2400">
                <a:solidFill>
                  <a:srgbClr val="055685"/>
                </a:solidFill>
                <a:latin typeface="+mn-lt"/>
                <a:ea typeface="+mn-ea"/>
                <a:cs typeface="+mn-cs"/>
              </a:defRPr>
            </a:lvl1pPr>
            <a:lvl2pPr marL="742950" indent="-285750" algn="l" rtl="0" eaLnBrk="0" fontAlgn="base" hangingPunct="0">
              <a:spcBef>
                <a:spcPct val="20000"/>
              </a:spcBef>
              <a:spcAft>
                <a:spcPct val="0"/>
              </a:spcAft>
              <a:buSzPct val="80000"/>
              <a:buFont typeface="Arial" panose="020B0604020202020204" pitchFamily="34" charset="0"/>
              <a:buChar char="•"/>
              <a:defRPr sz="2000">
                <a:solidFill>
                  <a:srgbClr val="055685"/>
                </a:solidFill>
                <a:latin typeface="+mn-lt"/>
              </a:defRPr>
            </a:lvl2pPr>
            <a:lvl3pPr marL="1143000" indent="-228600" algn="l" rtl="0" eaLnBrk="0" fontAlgn="base" hangingPunct="0">
              <a:spcBef>
                <a:spcPct val="20000"/>
              </a:spcBef>
              <a:spcAft>
                <a:spcPct val="0"/>
              </a:spcAft>
              <a:buSzPct val="80000"/>
              <a:buFont typeface="Arial" panose="020B0604020202020204" pitchFamily="34" charset="0"/>
              <a:buChar char="•"/>
              <a:defRPr sz="1800">
                <a:solidFill>
                  <a:srgbClr val="055685"/>
                </a:solidFill>
                <a:latin typeface="+mn-lt"/>
              </a:defRPr>
            </a:lvl3pPr>
            <a:lvl4pPr marL="1600200" indent="-228600" algn="l" rtl="0" eaLnBrk="0" fontAlgn="base" hangingPunct="0">
              <a:spcBef>
                <a:spcPct val="20000"/>
              </a:spcBef>
              <a:spcAft>
                <a:spcPct val="0"/>
              </a:spcAft>
              <a:buSzPct val="80000"/>
              <a:buFont typeface="Arial" panose="020B0604020202020204" pitchFamily="34" charset="0"/>
              <a:buChar char="•"/>
              <a:defRPr sz="1600">
                <a:solidFill>
                  <a:srgbClr val="055685"/>
                </a:solidFill>
                <a:latin typeface="+mn-lt"/>
              </a:defRPr>
            </a:lvl4pPr>
            <a:lvl5pPr marL="2057400" indent="-228600" algn="l" rtl="0" eaLnBrk="0" fontAlgn="base" hangingPunct="0">
              <a:spcBef>
                <a:spcPct val="20000"/>
              </a:spcBef>
              <a:spcAft>
                <a:spcPct val="0"/>
              </a:spcAft>
              <a:buSzPct val="80000"/>
              <a:buFont typeface="Arial" panose="020B0604020202020204" pitchFamily="34" charset="0"/>
              <a:buChar char="•"/>
              <a:defRPr sz="1600">
                <a:solidFill>
                  <a:srgbClr val="055685"/>
                </a:solidFill>
                <a:latin typeface="+mn-lt"/>
              </a:defRPr>
            </a:lvl5pPr>
            <a:lvl6pPr marL="2514600" indent="-228600" algn="l" rtl="0" fontAlgn="base">
              <a:spcBef>
                <a:spcPct val="20000"/>
              </a:spcBef>
              <a:spcAft>
                <a:spcPct val="0"/>
              </a:spcAft>
              <a:buSzPct val="80000"/>
              <a:buBlip>
                <a:blip r:embed="rId4"/>
              </a:buBlip>
              <a:defRPr sz="2000">
                <a:solidFill>
                  <a:srgbClr val="055685"/>
                </a:solidFill>
                <a:latin typeface="+mn-lt"/>
              </a:defRPr>
            </a:lvl6pPr>
            <a:lvl7pPr marL="2971800" indent="-228600" algn="l" rtl="0" fontAlgn="base">
              <a:spcBef>
                <a:spcPct val="20000"/>
              </a:spcBef>
              <a:spcAft>
                <a:spcPct val="0"/>
              </a:spcAft>
              <a:buSzPct val="80000"/>
              <a:buBlip>
                <a:blip r:embed="rId4"/>
              </a:buBlip>
              <a:defRPr sz="2000">
                <a:solidFill>
                  <a:srgbClr val="055685"/>
                </a:solidFill>
                <a:latin typeface="+mn-lt"/>
              </a:defRPr>
            </a:lvl7pPr>
            <a:lvl8pPr marL="3429000" indent="-228600" algn="l" rtl="0" fontAlgn="base">
              <a:spcBef>
                <a:spcPct val="20000"/>
              </a:spcBef>
              <a:spcAft>
                <a:spcPct val="0"/>
              </a:spcAft>
              <a:buSzPct val="80000"/>
              <a:buBlip>
                <a:blip r:embed="rId4"/>
              </a:buBlip>
              <a:defRPr sz="2000">
                <a:solidFill>
                  <a:srgbClr val="055685"/>
                </a:solidFill>
                <a:latin typeface="+mn-lt"/>
              </a:defRPr>
            </a:lvl8pPr>
            <a:lvl9pPr marL="3886200" indent="-228600" algn="l" rtl="0" fontAlgn="base">
              <a:spcBef>
                <a:spcPct val="20000"/>
              </a:spcBef>
              <a:spcAft>
                <a:spcPct val="0"/>
              </a:spcAft>
              <a:buSzPct val="80000"/>
              <a:buBlip>
                <a:blip r:embed="rId4"/>
              </a:buBlip>
              <a:defRPr sz="2000">
                <a:solidFill>
                  <a:srgbClr val="055685"/>
                </a:solidFill>
                <a:latin typeface="+mn-lt"/>
              </a:defRPr>
            </a:lvl9pPr>
          </a:lstStyle>
          <a:p>
            <a:pPr marL="0" indent="0" algn="ctr">
              <a:spcBef>
                <a:spcPts val="1200"/>
              </a:spcBef>
              <a:spcAft>
                <a:spcPts val="1200"/>
              </a:spcAft>
              <a:buFont typeface="Arial" panose="020B0604020202020204" pitchFamily="34" charset="0"/>
              <a:buNone/>
            </a:pPr>
            <a:r>
              <a:rPr lang="en-GB" sz="1600" kern="0" dirty="0" smtClean="0"/>
              <a:t>However special provisions apply</a:t>
            </a:r>
          </a:p>
        </p:txBody>
      </p:sp>
    </p:spTree>
    <p:extLst>
      <p:ext uri="{BB962C8B-B14F-4D97-AF65-F5344CB8AC3E}">
        <p14:creationId xmlns:p14="http://schemas.microsoft.com/office/powerpoint/2010/main" val="279577005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1"/>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3"/>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6"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6"/>
          </p:nvPr>
        </p:nvSpPr>
        <p:spPr>
          <a:xfrm>
            <a:off x="-676" y="149179"/>
            <a:ext cx="9166911" cy="656391"/>
          </a:xfrm>
        </p:spPr>
        <p:txBody>
          <a:bodyPr/>
          <a:lstStyle/>
          <a:p>
            <a:r>
              <a:rPr lang="en-US" dirty="0"/>
              <a:t>EU Regulation - Opinion on Standard Scenarios</a:t>
            </a:r>
          </a:p>
        </p:txBody>
      </p:sp>
      <p:sp>
        <p:nvSpPr>
          <p:cNvPr id="7" name="Content Placeholder 2"/>
          <p:cNvSpPr txBox="1">
            <a:spLocks/>
          </p:cNvSpPr>
          <p:nvPr/>
        </p:nvSpPr>
        <p:spPr>
          <a:xfrm>
            <a:off x="268886" y="754582"/>
            <a:ext cx="8821430" cy="3546160"/>
          </a:xfrm>
          <a:prstGeom prst="rect">
            <a:avLst/>
          </a:prstGeom>
        </p:spPr>
        <p:txBody>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buFont typeface="Wingdings" panose="05000000000000000000" pitchFamily="2" charset="2"/>
              <a:buChar char="Ø"/>
            </a:pPr>
            <a:r>
              <a:rPr lang="en-GB" sz="2000" dirty="0" smtClean="0"/>
              <a:t>Applicability:</a:t>
            </a:r>
          </a:p>
          <a:p>
            <a:pPr marL="457200" lvl="1" indent="0">
              <a:buNone/>
            </a:pPr>
            <a:endParaRPr lang="en-US" sz="1600" dirty="0"/>
          </a:p>
        </p:txBody>
      </p:sp>
      <p:sp>
        <p:nvSpPr>
          <p:cNvPr id="3" name="Rectangle 2"/>
          <p:cNvSpPr/>
          <p:nvPr/>
        </p:nvSpPr>
        <p:spPr>
          <a:xfrm>
            <a:off x="-94355" y="4186238"/>
            <a:ext cx="8824017" cy="707886"/>
          </a:xfrm>
          <a:prstGeom prst="rect">
            <a:avLst/>
          </a:prstGeom>
        </p:spPr>
        <p:txBody>
          <a:bodyPr wrap="square">
            <a:spAutoFit/>
          </a:bodyPr>
          <a:lstStyle/>
          <a:p>
            <a:pPr marL="514350" lvl="1" indent="0" algn="ctr">
              <a:buNone/>
            </a:pPr>
            <a:r>
              <a:rPr lang="de-DE" sz="2000" b="1" i="1" dirty="0" smtClean="0"/>
              <a:t>First discussion in EASA Committe and expert group </a:t>
            </a:r>
            <a:r>
              <a:rPr lang="en-GB" sz="2000" b="1" i="1" dirty="0" smtClean="0"/>
              <a:t>in December </a:t>
            </a:r>
            <a:r>
              <a:rPr lang="en-US" sz="2000" b="1" i="1" dirty="0" smtClean="0"/>
              <a:t>2019  </a:t>
            </a:r>
          </a:p>
          <a:p>
            <a:pPr marL="514350" lvl="1" indent="0" algn="ctr">
              <a:buNone/>
            </a:pPr>
            <a:r>
              <a:rPr lang="en-US" sz="2000" b="1" i="1" dirty="0" smtClean="0"/>
              <a:t>Adoption of amendment expected within 2020</a:t>
            </a:r>
            <a:endParaRPr lang="en-US" sz="2000" b="1" i="1" dirty="0"/>
          </a:p>
        </p:txBody>
      </p:sp>
      <p:pic>
        <p:nvPicPr>
          <p:cNvPr id="8" name="Picture 7"/>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437392" y="1713010"/>
            <a:ext cx="6418230" cy="1966106"/>
          </a:xfrm>
          <a:prstGeom prst="rect">
            <a:avLst/>
          </a:prstGeom>
        </p:spPr>
      </p:pic>
      <p:sp>
        <p:nvSpPr>
          <p:cNvPr id="9" name="Text Placeholder 2"/>
          <p:cNvSpPr txBox="1">
            <a:spLocks/>
          </p:cNvSpPr>
          <p:nvPr/>
        </p:nvSpPr>
        <p:spPr>
          <a:xfrm>
            <a:off x="2597971" y="1410972"/>
            <a:ext cx="1775013" cy="302037"/>
          </a:xfrm>
          <a:prstGeom prst="rect">
            <a:avLst/>
          </a:prstGeom>
        </p:spPr>
        <p:txBody>
          <a:bodyPr lIns="0" tIns="0" rIns="0" bIns="0"/>
          <a:lstStyle>
            <a:lvl1pPr marL="562356" indent="-342900" algn="l" defTabSz="457200" rtl="0" eaLnBrk="1" latinLnBrk="0" hangingPunct="1">
              <a:spcBef>
                <a:spcPct val="20000"/>
              </a:spcBef>
              <a:buClr>
                <a:srgbClr val="007FC2"/>
              </a:buClr>
              <a:buFont typeface="Calibri" panose="020F0502020204030204" pitchFamily="34" charset="0"/>
              <a:buChar char="→"/>
              <a:defRPr sz="2400" kern="1200">
                <a:solidFill>
                  <a:schemeClr val="tx1">
                    <a:lumMod val="65000"/>
                    <a:lumOff val="35000"/>
                  </a:schemeClr>
                </a:solidFill>
                <a:latin typeface="+mn-lt"/>
                <a:ea typeface="+mn-ea"/>
                <a:cs typeface="+mn-cs"/>
              </a:defRPr>
            </a:lvl1pPr>
            <a:lvl2pPr marL="914400" indent="-457200" algn="l" defTabSz="457200" rtl="0" eaLnBrk="1" latinLnBrk="0" hangingPunct="1">
              <a:spcBef>
                <a:spcPct val="20000"/>
              </a:spcBef>
              <a:buClr>
                <a:srgbClr val="007FC2"/>
              </a:buClr>
              <a:buSzPct val="100000"/>
              <a:buFont typeface="Calibri" panose="020F0502020204030204" pitchFamily="34" charset="0"/>
              <a:buChar char="→"/>
              <a:defRPr sz="2000" kern="1200" baseline="0">
                <a:solidFill>
                  <a:schemeClr val="tx1"/>
                </a:solidFill>
                <a:latin typeface="+mn-lt"/>
                <a:ea typeface="+mn-ea"/>
                <a:cs typeface="+mn-cs"/>
              </a:defRPr>
            </a:lvl2pPr>
            <a:lvl3pPr marL="1143000" indent="-228600" algn="l" defTabSz="457200" rtl="0" eaLnBrk="1" latinLnBrk="0" hangingPunct="1">
              <a:spcBef>
                <a:spcPct val="20000"/>
              </a:spcBef>
              <a:buClr>
                <a:srgbClr val="007FC2"/>
              </a:buClr>
              <a:buFont typeface="Calibri" panose="020F0502020204030204" pitchFamily="34" charset="0"/>
              <a:buChar char="→"/>
              <a:defRPr sz="1800" kern="1200" baseline="0">
                <a:solidFill>
                  <a:schemeClr val="tx1"/>
                </a:solidFill>
                <a:latin typeface="+mn-lt"/>
                <a:ea typeface="+mn-ea"/>
                <a:cs typeface="+mn-cs"/>
              </a:defRPr>
            </a:lvl3pPr>
            <a:lvl4pPr marL="1714500" indent="-342900" algn="l" defTabSz="457200" rtl="0" eaLnBrk="1" latinLnBrk="0" hangingPunct="1">
              <a:spcBef>
                <a:spcPct val="20000"/>
              </a:spcBef>
              <a:buClr>
                <a:srgbClr val="007FC2"/>
              </a:buClr>
              <a:buFont typeface="Calibri" panose="020F0502020204030204" pitchFamily="34" charset="0"/>
              <a:buChar char="→"/>
              <a:defRPr sz="1600" kern="1200" baseline="0">
                <a:solidFill>
                  <a:schemeClr val="tx1"/>
                </a:solidFill>
                <a:latin typeface="+mn-lt"/>
                <a:ea typeface="+mn-ea"/>
                <a:cs typeface="+mn-cs"/>
              </a:defRPr>
            </a:lvl4pPr>
            <a:lvl5pPr marL="2057400" indent="-228600" algn="l" defTabSz="457200" rtl="0" eaLnBrk="1" latinLnBrk="0" hangingPunct="1">
              <a:spcBef>
                <a:spcPct val="20000"/>
              </a:spcBef>
              <a:buClr>
                <a:srgbClr val="007FC2"/>
              </a:buClr>
              <a:buFont typeface="Calibri" panose="020F0502020204030204" pitchFamily="34" charset="0"/>
              <a:buChar char="→"/>
              <a:defRPr sz="16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457200" lvl="1" indent="0">
              <a:buNone/>
            </a:pPr>
            <a:r>
              <a:rPr lang="en-GB" sz="1600" dirty="0" smtClean="0"/>
              <a:t>18 Months</a:t>
            </a:r>
          </a:p>
        </p:txBody>
      </p:sp>
      <p:sp>
        <p:nvSpPr>
          <p:cNvPr id="10" name="Text Placeholder 2"/>
          <p:cNvSpPr txBox="1">
            <a:spLocks/>
          </p:cNvSpPr>
          <p:nvPr/>
        </p:nvSpPr>
        <p:spPr>
          <a:xfrm>
            <a:off x="4620409" y="1369734"/>
            <a:ext cx="1775013" cy="302037"/>
          </a:xfrm>
          <a:prstGeom prst="rect">
            <a:avLst/>
          </a:prstGeom>
        </p:spPr>
        <p:txBody>
          <a:bodyPr lIns="0" tIns="0" rIns="0" bIns="0"/>
          <a:lstStyle>
            <a:lvl1pPr marL="562356" indent="-342900" algn="l" defTabSz="457200" rtl="0" eaLnBrk="1" latinLnBrk="0" hangingPunct="1">
              <a:spcBef>
                <a:spcPct val="20000"/>
              </a:spcBef>
              <a:buClr>
                <a:srgbClr val="007FC2"/>
              </a:buClr>
              <a:buFont typeface="Calibri" panose="020F0502020204030204" pitchFamily="34" charset="0"/>
              <a:buChar char="→"/>
              <a:defRPr sz="2400" kern="1200">
                <a:solidFill>
                  <a:schemeClr val="tx1">
                    <a:lumMod val="65000"/>
                    <a:lumOff val="35000"/>
                  </a:schemeClr>
                </a:solidFill>
                <a:latin typeface="+mn-lt"/>
                <a:ea typeface="+mn-ea"/>
                <a:cs typeface="+mn-cs"/>
              </a:defRPr>
            </a:lvl1pPr>
            <a:lvl2pPr marL="914400" indent="-457200" algn="l" defTabSz="457200" rtl="0" eaLnBrk="1" latinLnBrk="0" hangingPunct="1">
              <a:spcBef>
                <a:spcPct val="20000"/>
              </a:spcBef>
              <a:buClr>
                <a:srgbClr val="007FC2"/>
              </a:buClr>
              <a:buSzPct val="100000"/>
              <a:buFont typeface="Calibri" panose="020F0502020204030204" pitchFamily="34" charset="0"/>
              <a:buChar char="→"/>
              <a:defRPr sz="2000" kern="1200" baseline="0">
                <a:solidFill>
                  <a:schemeClr val="tx1"/>
                </a:solidFill>
                <a:latin typeface="+mn-lt"/>
                <a:ea typeface="+mn-ea"/>
                <a:cs typeface="+mn-cs"/>
              </a:defRPr>
            </a:lvl2pPr>
            <a:lvl3pPr marL="1143000" indent="-228600" algn="l" defTabSz="457200" rtl="0" eaLnBrk="1" latinLnBrk="0" hangingPunct="1">
              <a:spcBef>
                <a:spcPct val="20000"/>
              </a:spcBef>
              <a:buClr>
                <a:srgbClr val="007FC2"/>
              </a:buClr>
              <a:buFont typeface="Calibri" panose="020F0502020204030204" pitchFamily="34" charset="0"/>
              <a:buChar char="→"/>
              <a:defRPr sz="1800" kern="1200" baseline="0">
                <a:solidFill>
                  <a:schemeClr val="tx1"/>
                </a:solidFill>
                <a:latin typeface="+mn-lt"/>
                <a:ea typeface="+mn-ea"/>
                <a:cs typeface="+mn-cs"/>
              </a:defRPr>
            </a:lvl3pPr>
            <a:lvl4pPr marL="1714500" indent="-342900" algn="l" defTabSz="457200" rtl="0" eaLnBrk="1" latinLnBrk="0" hangingPunct="1">
              <a:spcBef>
                <a:spcPct val="20000"/>
              </a:spcBef>
              <a:buClr>
                <a:srgbClr val="007FC2"/>
              </a:buClr>
              <a:buFont typeface="Calibri" panose="020F0502020204030204" pitchFamily="34" charset="0"/>
              <a:buChar char="→"/>
              <a:defRPr sz="1600" kern="1200" baseline="0">
                <a:solidFill>
                  <a:schemeClr val="tx1"/>
                </a:solidFill>
                <a:latin typeface="+mn-lt"/>
                <a:ea typeface="+mn-ea"/>
                <a:cs typeface="+mn-cs"/>
              </a:defRPr>
            </a:lvl4pPr>
            <a:lvl5pPr marL="2057400" indent="-228600" algn="l" defTabSz="457200" rtl="0" eaLnBrk="1" latinLnBrk="0" hangingPunct="1">
              <a:spcBef>
                <a:spcPct val="20000"/>
              </a:spcBef>
              <a:buClr>
                <a:srgbClr val="007FC2"/>
              </a:buClr>
              <a:buFont typeface="Calibri" panose="020F0502020204030204" pitchFamily="34" charset="0"/>
              <a:buChar char="→"/>
              <a:defRPr sz="16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457200" lvl="1" indent="0">
              <a:buNone/>
            </a:pPr>
            <a:r>
              <a:rPr lang="en-GB" sz="1600" dirty="0" smtClean="0"/>
              <a:t>24 Months</a:t>
            </a:r>
          </a:p>
        </p:txBody>
      </p:sp>
      <p:cxnSp>
        <p:nvCxnSpPr>
          <p:cNvPr id="12" name="Straight Arrow Connector 11"/>
          <p:cNvCxnSpPr/>
          <p:nvPr/>
        </p:nvCxnSpPr>
        <p:spPr>
          <a:xfrm>
            <a:off x="2597971" y="1713009"/>
            <a:ext cx="1775013" cy="0"/>
          </a:xfrm>
          <a:prstGeom prst="straightConnector1">
            <a:avLst/>
          </a:prstGeom>
          <a:ln>
            <a:headEnd type="triangle" w="med" len="med"/>
            <a:tailEnd type="triangle" w="med" len="med"/>
          </a:ln>
        </p:spPr>
        <p:style>
          <a:lnRef idx="2">
            <a:schemeClr val="accent1"/>
          </a:lnRef>
          <a:fillRef idx="0">
            <a:schemeClr val="accent1"/>
          </a:fillRef>
          <a:effectRef idx="1">
            <a:schemeClr val="accent1"/>
          </a:effectRef>
          <a:fontRef idx="minor">
            <a:schemeClr val="tx1"/>
          </a:fontRef>
        </p:style>
      </p:cxnSp>
      <p:cxnSp>
        <p:nvCxnSpPr>
          <p:cNvPr id="13" name="Straight Arrow Connector 12"/>
          <p:cNvCxnSpPr/>
          <p:nvPr/>
        </p:nvCxnSpPr>
        <p:spPr>
          <a:xfrm>
            <a:off x="4493110" y="1701209"/>
            <a:ext cx="2015266" cy="11800"/>
          </a:xfrm>
          <a:prstGeom prst="straightConnector1">
            <a:avLst/>
          </a:prstGeom>
          <a:ln>
            <a:headEnd type="triangle" w="med" len="med"/>
            <a:tailEnd type="triangle" w="med" len="med"/>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706428691"/>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Content Placeholder 2"/>
          <p:cNvSpPr txBox="1">
            <a:spLocks/>
          </p:cNvSpPr>
          <p:nvPr/>
        </p:nvSpPr>
        <p:spPr bwMode="auto">
          <a:xfrm>
            <a:off x="1385646" y="789553"/>
            <a:ext cx="6426714" cy="5547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68580" tIns="34290" rIns="68580" bIns="34290" numCol="1" anchor="t" anchorCtr="0" compatLnSpc="1">
            <a:prstTxWarp prst="textNoShape">
              <a:avLst/>
            </a:prstTxWarp>
          </a:bodyPr>
          <a:lstStyle>
            <a:lvl1pPr marL="342900" indent="-342900" algn="l" rtl="0" eaLnBrk="0" fontAlgn="base" hangingPunct="0">
              <a:spcBef>
                <a:spcPct val="20000"/>
              </a:spcBef>
              <a:spcAft>
                <a:spcPct val="0"/>
              </a:spcAft>
              <a:buSzPct val="80000"/>
              <a:buFont typeface="Arial" panose="020B0604020202020204" pitchFamily="34" charset="0"/>
              <a:buChar char="•"/>
              <a:defRPr sz="2400">
                <a:solidFill>
                  <a:srgbClr val="055685"/>
                </a:solidFill>
                <a:latin typeface="+mn-lt"/>
                <a:ea typeface="+mn-ea"/>
                <a:cs typeface="+mn-cs"/>
              </a:defRPr>
            </a:lvl1pPr>
            <a:lvl2pPr marL="742950" indent="-285750" algn="l" rtl="0" eaLnBrk="0" fontAlgn="base" hangingPunct="0">
              <a:spcBef>
                <a:spcPct val="20000"/>
              </a:spcBef>
              <a:spcAft>
                <a:spcPct val="0"/>
              </a:spcAft>
              <a:buSzPct val="80000"/>
              <a:buFont typeface="Arial" panose="020B0604020202020204" pitchFamily="34" charset="0"/>
              <a:buChar char="•"/>
              <a:defRPr sz="2000">
                <a:solidFill>
                  <a:srgbClr val="055685"/>
                </a:solidFill>
                <a:latin typeface="+mn-lt"/>
              </a:defRPr>
            </a:lvl2pPr>
            <a:lvl3pPr marL="1143000" indent="-228600" algn="l" rtl="0" eaLnBrk="0" fontAlgn="base" hangingPunct="0">
              <a:spcBef>
                <a:spcPct val="20000"/>
              </a:spcBef>
              <a:spcAft>
                <a:spcPct val="0"/>
              </a:spcAft>
              <a:buSzPct val="80000"/>
              <a:buFont typeface="Arial" panose="020B0604020202020204" pitchFamily="34" charset="0"/>
              <a:buChar char="•"/>
              <a:defRPr sz="1800">
                <a:solidFill>
                  <a:srgbClr val="055685"/>
                </a:solidFill>
                <a:latin typeface="+mn-lt"/>
              </a:defRPr>
            </a:lvl3pPr>
            <a:lvl4pPr marL="1600200" indent="-228600" algn="l" rtl="0" eaLnBrk="0" fontAlgn="base" hangingPunct="0">
              <a:spcBef>
                <a:spcPct val="20000"/>
              </a:spcBef>
              <a:spcAft>
                <a:spcPct val="0"/>
              </a:spcAft>
              <a:buSzPct val="80000"/>
              <a:buFont typeface="Arial" panose="020B0604020202020204" pitchFamily="34" charset="0"/>
              <a:buChar char="•"/>
              <a:defRPr sz="1600">
                <a:solidFill>
                  <a:srgbClr val="055685"/>
                </a:solidFill>
                <a:latin typeface="+mn-lt"/>
              </a:defRPr>
            </a:lvl4pPr>
            <a:lvl5pPr marL="2057400" indent="-228600" algn="l" rtl="0" eaLnBrk="0" fontAlgn="base" hangingPunct="0">
              <a:spcBef>
                <a:spcPct val="20000"/>
              </a:spcBef>
              <a:spcAft>
                <a:spcPct val="0"/>
              </a:spcAft>
              <a:buSzPct val="80000"/>
              <a:buFont typeface="Arial" panose="020B0604020202020204" pitchFamily="34" charset="0"/>
              <a:buChar char="•"/>
              <a:defRPr sz="1600">
                <a:solidFill>
                  <a:srgbClr val="055685"/>
                </a:solidFill>
                <a:latin typeface="+mn-lt"/>
              </a:defRPr>
            </a:lvl5pPr>
            <a:lvl6pPr marL="2514600" indent="-228600" algn="l" rtl="0" fontAlgn="base">
              <a:spcBef>
                <a:spcPct val="20000"/>
              </a:spcBef>
              <a:spcAft>
                <a:spcPct val="0"/>
              </a:spcAft>
              <a:buSzPct val="80000"/>
              <a:buBlip>
                <a:blip r:embed="rId2"/>
              </a:buBlip>
              <a:defRPr sz="2000">
                <a:solidFill>
                  <a:srgbClr val="055685"/>
                </a:solidFill>
                <a:latin typeface="+mn-lt"/>
              </a:defRPr>
            </a:lvl6pPr>
            <a:lvl7pPr marL="2971800" indent="-228600" algn="l" rtl="0" fontAlgn="base">
              <a:spcBef>
                <a:spcPct val="20000"/>
              </a:spcBef>
              <a:spcAft>
                <a:spcPct val="0"/>
              </a:spcAft>
              <a:buSzPct val="80000"/>
              <a:buBlip>
                <a:blip r:embed="rId2"/>
              </a:buBlip>
              <a:defRPr sz="2000">
                <a:solidFill>
                  <a:srgbClr val="055685"/>
                </a:solidFill>
                <a:latin typeface="+mn-lt"/>
              </a:defRPr>
            </a:lvl7pPr>
            <a:lvl8pPr marL="3429000" indent="-228600" algn="l" rtl="0" fontAlgn="base">
              <a:spcBef>
                <a:spcPct val="20000"/>
              </a:spcBef>
              <a:spcAft>
                <a:spcPct val="0"/>
              </a:spcAft>
              <a:buSzPct val="80000"/>
              <a:buBlip>
                <a:blip r:embed="rId2"/>
              </a:buBlip>
              <a:defRPr sz="2000">
                <a:solidFill>
                  <a:srgbClr val="055685"/>
                </a:solidFill>
                <a:latin typeface="+mn-lt"/>
              </a:defRPr>
            </a:lvl8pPr>
            <a:lvl9pPr marL="3886200" indent="-228600" algn="l" rtl="0" fontAlgn="base">
              <a:spcBef>
                <a:spcPct val="20000"/>
              </a:spcBef>
              <a:spcAft>
                <a:spcPct val="0"/>
              </a:spcAft>
              <a:buSzPct val="80000"/>
              <a:buBlip>
                <a:blip r:embed="rId2"/>
              </a:buBlip>
              <a:defRPr sz="2000">
                <a:solidFill>
                  <a:srgbClr val="055685"/>
                </a:solidFill>
                <a:latin typeface="+mn-lt"/>
              </a:defRPr>
            </a:lvl9pPr>
          </a:lstStyle>
          <a:p>
            <a:pPr marL="0" indent="0">
              <a:buNone/>
            </a:pPr>
            <a:r>
              <a:rPr lang="en-GB" sz="1800" dirty="0"/>
              <a:t>Developed by EASA as simplification for the UAS operator</a:t>
            </a:r>
          </a:p>
        </p:txBody>
      </p:sp>
      <p:pic>
        <p:nvPicPr>
          <p:cNvPr id="13314" name="Picture 2" descr="EASA logo"/>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629522" y="2199667"/>
            <a:ext cx="1245878" cy="418615"/>
          </a:xfrm>
          <a:prstGeom prst="rect">
            <a:avLst/>
          </a:prstGeom>
          <a:noFill/>
          <a:extLst>
            <a:ext uri="{909E8E84-426E-40DD-AFC4-6F175D3DCCD1}">
              <a14:hiddenFill xmlns:a14="http://schemas.microsoft.com/office/drawing/2010/main">
                <a:solidFill>
                  <a:srgbClr val="FFFFFF"/>
                </a:solidFill>
              </a14:hiddenFill>
            </a:ext>
          </a:extLst>
        </p:spPr>
      </p:pic>
      <p:grpSp>
        <p:nvGrpSpPr>
          <p:cNvPr id="12" name="Group 11"/>
          <p:cNvGrpSpPr/>
          <p:nvPr/>
        </p:nvGrpSpPr>
        <p:grpSpPr>
          <a:xfrm>
            <a:off x="701298" y="1273323"/>
            <a:ext cx="1404156" cy="741075"/>
            <a:chOff x="1151620" y="3016964"/>
            <a:chExt cx="1872208" cy="988100"/>
          </a:xfrm>
        </p:grpSpPr>
        <p:sp>
          <p:nvSpPr>
            <p:cNvPr id="14" name="Content Placeholder 2"/>
            <p:cNvSpPr txBox="1">
              <a:spLocks/>
            </p:cNvSpPr>
            <p:nvPr/>
          </p:nvSpPr>
          <p:spPr bwMode="auto">
            <a:xfrm>
              <a:off x="1151620" y="3175963"/>
              <a:ext cx="1872208" cy="5040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68580" tIns="34290" rIns="68580" bIns="34290" numCol="1" anchor="t" anchorCtr="0" compatLnSpc="1">
              <a:prstTxWarp prst="textNoShape">
                <a:avLst/>
              </a:prstTxWarp>
            </a:bodyPr>
            <a:lstStyle>
              <a:lvl1pPr marL="342900" indent="-342900" algn="l" rtl="0" eaLnBrk="0" fontAlgn="base" hangingPunct="0">
                <a:spcBef>
                  <a:spcPct val="20000"/>
                </a:spcBef>
                <a:spcAft>
                  <a:spcPct val="0"/>
                </a:spcAft>
                <a:buSzPct val="80000"/>
                <a:buFont typeface="Arial" panose="020B0604020202020204" pitchFamily="34" charset="0"/>
                <a:buChar char="•"/>
                <a:defRPr sz="2400">
                  <a:solidFill>
                    <a:srgbClr val="055685"/>
                  </a:solidFill>
                  <a:latin typeface="+mn-lt"/>
                  <a:ea typeface="+mn-ea"/>
                  <a:cs typeface="+mn-cs"/>
                </a:defRPr>
              </a:lvl1pPr>
              <a:lvl2pPr marL="742950" indent="-285750" algn="l" rtl="0" eaLnBrk="0" fontAlgn="base" hangingPunct="0">
                <a:spcBef>
                  <a:spcPct val="20000"/>
                </a:spcBef>
                <a:spcAft>
                  <a:spcPct val="0"/>
                </a:spcAft>
                <a:buSzPct val="80000"/>
                <a:buFont typeface="Arial" panose="020B0604020202020204" pitchFamily="34" charset="0"/>
                <a:buChar char="•"/>
                <a:defRPr sz="2000">
                  <a:solidFill>
                    <a:srgbClr val="055685"/>
                  </a:solidFill>
                  <a:latin typeface="+mn-lt"/>
                </a:defRPr>
              </a:lvl2pPr>
              <a:lvl3pPr marL="1143000" indent="-228600" algn="l" rtl="0" eaLnBrk="0" fontAlgn="base" hangingPunct="0">
                <a:spcBef>
                  <a:spcPct val="20000"/>
                </a:spcBef>
                <a:spcAft>
                  <a:spcPct val="0"/>
                </a:spcAft>
                <a:buSzPct val="80000"/>
                <a:buFont typeface="Arial" panose="020B0604020202020204" pitchFamily="34" charset="0"/>
                <a:buChar char="•"/>
                <a:defRPr sz="1800">
                  <a:solidFill>
                    <a:srgbClr val="055685"/>
                  </a:solidFill>
                  <a:latin typeface="+mn-lt"/>
                </a:defRPr>
              </a:lvl3pPr>
              <a:lvl4pPr marL="1600200" indent="-228600" algn="l" rtl="0" eaLnBrk="0" fontAlgn="base" hangingPunct="0">
                <a:spcBef>
                  <a:spcPct val="20000"/>
                </a:spcBef>
                <a:spcAft>
                  <a:spcPct val="0"/>
                </a:spcAft>
                <a:buSzPct val="80000"/>
                <a:buFont typeface="Arial" panose="020B0604020202020204" pitchFamily="34" charset="0"/>
                <a:buChar char="•"/>
                <a:defRPr sz="1600">
                  <a:solidFill>
                    <a:srgbClr val="055685"/>
                  </a:solidFill>
                  <a:latin typeface="+mn-lt"/>
                </a:defRPr>
              </a:lvl4pPr>
              <a:lvl5pPr marL="2057400" indent="-228600" algn="l" rtl="0" eaLnBrk="0" fontAlgn="base" hangingPunct="0">
                <a:spcBef>
                  <a:spcPct val="20000"/>
                </a:spcBef>
                <a:spcAft>
                  <a:spcPct val="0"/>
                </a:spcAft>
                <a:buSzPct val="80000"/>
                <a:buFont typeface="Arial" panose="020B0604020202020204" pitchFamily="34" charset="0"/>
                <a:buChar char="•"/>
                <a:defRPr sz="1600">
                  <a:solidFill>
                    <a:srgbClr val="055685"/>
                  </a:solidFill>
                  <a:latin typeface="+mn-lt"/>
                </a:defRPr>
              </a:lvl5pPr>
              <a:lvl6pPr marL="2514600" indent="-228600" algn="l" rtl="0" fontAlgn="base">
                <a:spcBef>
                  <a:spcPct val="20000"/>
                </a:spcBef>
                <a:spcAft>
                  <a:spcPct val="0"/>
                </a:spcAft>
                <a:buSzPct val="80000"/>
                <a:buBlip>
                  <a:blip r:embed="rId2"/>
                </a:buBlip>
                <a:defRPr sz="2000">
                  <a:solidFill>
                    <a:srgbClr val="055685"/>
                  </a:solidFill>
                  <a:latin typeface="+mn-lt"/>
                </a:defRPr>
              </a:lvl6pPr>
              <a:lvl7pPr marL="2971800" indent="-228600" algn="l" rtl="0" fontAlgn="base">
                <a:spcBef>
                  <a:spcPct val="20000"/>
                </a:spcBef>
                <a:spcAft>
                  <a:spcPct val="0"/>
                </a:spcAft>
                <a:buSzPct val="80000"/>
                <a:buBlip>
                  <a:blip r:embed="rId2"/>
                </a:buBlip>
                <a:defRPr sz="2000">
                  <a:solidFill>
                    <a:srgbClr val="055685"/>
                  </a:solidFill>
                  <a:latin typeface="+mn-lt"/>
                </a:defRPr>
              </a:lvl7pPr>
              <a:lvl8pPr marL="3429000" indent="-228600" algn="l" rtl="0" fontAlgn="base">
                <a:spcBef>
                  <a:spcPct val="20000"/>
                </a:spcBef>
                <a:spcAft>
                  <a:spcPct val="0"/>
                </a:spcAft>
                <a:buSzPct val="80000"/>
                <a:buBlip>
                  <a:blip r:embed="rId2"/>
                </a:buBlip>
                <a:defRPr sz="2000">
                  <a:solidFill>
                    <a:srgbClr val="055685"/>
                  </a:solidFill>
                  <a:latin typeface="+mn-lt"/>
                </a:defRPr>
              </a:lvl8pPr>
              <a:lvl9pPr marL="3886200" indent="-228600" algn="l" rtl="0" fontAlgn="base">
                <a:spcBef>
                  <a:spcPct val="20000"/>
                </a:spcBef>
                <a:spcAft>
                  <a:spcPct val="0"/>
                </a:spcAft>
                <a:buSzPct val="80000"/>
                <a:buBlip>
                  <a:blip r:embed="rId2"/>
                </a:buBlip>
                <a:defRPr sz="2000">
                  <a:solidFill>
                    <a:srgbClr val="055685"/>
                  </a:solidFill>
                  <a:latin typeface="+mn-lt"/>
                </a:defRPr>
              </a:lvl9pPr>
            </a:lstStyle>
            <a:p>
              <a:pPr marL="0" indent="0" algn="ctr">
                <a:spcBef>
                  <a:spcPts val="900"/>
                </a:spcBef>
                <a:buNone/>
              </a:pPr>
              <a:r>
                <a:rPr lang="en-GB" sz="1500" dirty="0" smtClean="0"/>
                <a:t>operational </a:t>
              </a:r>
              <a:r>
                <a:rPr lang="en-GB" sz="1500" dirty="0"/>
                <a:t>scenario</a:t>
              </a:r>
            </a:p>
          </p:txBody>
        </p:sp>
        <p:sp>
          <p:nvSpPr>
            <p:cNvPr id="6" name="Oval 5"/>
            <p:cNvSpPr/>
            <p:nvPr/>
          </p:nvSpPr>
          <p:spPr bwMode="auto">
            <a:xfrm>
              <a:off x="1331640" y="3016964"/>
              <a:ext cx="1512168" cy="988100"/>
            </a:xfrm>
            <a:prstGeom prst="ellipse">
              <a:avLst/>
            </a:prstGeom>
            <a:noFill/>
            <a:ln/>
            <a:extLst/>
          </p:spPr>
          <p:style>
            <a:lnRef idx="2">
              <a:schemeClr val="accent2"/>
            </a:lnRef>
            <a:fillRef idx="1">
              <a:schemeClr val="lt1"/>
            </a:fillRef>
            <a:effectRef idx="0">
              <a:schemeClr val="accent2"/>
            </a:effectRef>
            <a:fontRef idx="minor">
              <a:schemeClr val="dk1"/>
            </a:fontRef>
          </p:style>
          <p:txBody>
            <a:bodyPr vert="horz" wrap="square" lIns="68580" tIns="34290" rIns="68580" bIns="34290" numCol="1" rtlCol="0" anchor="t" anchorCtr="0" compatLnSpc="1">
              <a:prstTxWarp prst="textNoShape">
                <a:avLst/>
              </a:prstTxWarp>
            </a:bodyPr>
            <a:lstStyle/>
            <a:p>
              <a:pPr defTabSz="685800" fontAlgn="base">
                <a:spcBef>
                  <a:spcPct val="20000"/>
                </a:spcBef>
                <a:spcAft>
                  <a:spcPct val="0"/>
                </a:spcAft>
                <a:buSzPct val="60000"/>
              </a:pPr>
              <a:endParaRPr lang="en-GB" dirty="0">
                <a:solidFill>
                  <a:srgbClr val="055685"/>
                </a:solidFill>
                <a:latin typeface="Calibri" pitchFamily="34" charset="0"/>
              </a:endParaRPr>
            </a:p>
          </p:txBody>
        </p:sp>
      </p:grpSp>
      <p:sp>
        <p:nvSpPr>
          <p:cNvPr id="13" name="Down Arrow 12"/>
          <p:cNvSpPr/>
          <p:nvPr/>
        </p:nvSpPr>
        <p:spPr bwMode="auto">
          <a:xfrm rot="16200000">
            <a:off x="2345633" y="1832907"/>
            <a:ext cx="270030" cy="432048"/>
          </a:xfrm>
          <a:prstGeom prst="downArrow">
            <a:avLst/>
          </a:prstGeom>
          <a:ln/>
          <a:extLst/>
        </p:spPr>
        <p:style>
          <a:lnRef idx="2">
            <a:schemeClr val="accent2"/>
          </a:lnRef>
          <a:fillRef idx="1">
            <a:schemeClr val="lt1"/>
          </a:fillRef>
          <a:effectRef idx="0">
            <a:schemeClr val="accent2"/>
          </a:effectRef>
          <a:fontRef idx="minor">
            <a:schemeClr val="dk1"/>
          </a:fontRef>
        </p:style>
        <p:txBody>
          <a:bodyPr vert="horz" wrap="square" lIns="68580" tIns="34290" rIns="68580" bIns="34290" numCol="1" rtlCol="0" anchor="t" anchorCtr="0" compatLnSpc="1">
            <a:prstTxWarp prst="textNoShape">
              <a:avLst/>
            </a:prstTxWarp>
          </a:bodyPr>
          <a:lstStyle/>
          <a:p>
            <a:pPr marL="257175" indent="-257175" defTabSz="685800" fontAlgn="base">
              <a:spcBef>
                <a:spcPct val="20000"/>
              </a:spcBef>
              <a:spcAft>
                <a:spcPct val="0"/>
              </a:spcAft>
              <a:buSzPct val="60000"/>
              <a:buBlip>
                <a:blip r:embed="rId4"/>
              </a:buBlip>
            </a:pPr>
            <a:endParaRPr lang="en-GB" sz="2400">
              <a:solidFill>
                <a:srgbClr val="055685"/>
              </a:solidFill>
              <a:latin typeface="Calibri" pitchFamily="34" charset="0"/>
            </a:endParaRPr>
          </a:p>
        </p:txBody>
      </p:sp>
      <p:sp>
        <p:nvSpPr>
          <p:cNvPr id="21" name="Content Placeholder 2"/>
          <p:cNvSpPr txBox="1">
            <a:spLocks/>
          </p:cNvSpPr>
          <p:nvPr/>
        </p:nvSpPr>
        <p:spPr bwMode="auto">
          <a:xfrm>
            <a:off x="2609134" y="3094226"/>
            <a:ext cx="3273181" cy="2878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68580" tIns="34290" rIns="68580" bIns="34290" numCol="1" anchor="t" anchorCtr="0" compatLnSpc="1">
            <a:prstTxWarp prst="textNoShape">
              <a:avLst/>
            </a:prstTxWarp>
          </a:bodyPr>
          <a:lstStyle>
            <a:lvl1pPr marL="342900" indent="-342900" algn="l" rtl="0" eaLnBrk="0" fontAlgn="base" hangingPunct="0">
              <a:spcBef>
                <a:spcPct val="20000"/>
              </a:spcBef>
              <a:spcAft>
                <a:spcPct val="0"/>
              </a:spcAft>
              <a:buSzPct val="80000"/>
              <a:buFont typeface="Arial" panose="020B0604020202020204" pitchFamily="34" charset="0"/>
              <a:buChar char="•"/>
              <a:defRPr sz="2400">
                <a:solidFill>
                  <a:srgbClr val="055685"/>
                </a:solidFill>
                <a:latin typeface="+mn-lt"/>
                <a:ea typeface="+mn-ea"/>
                <a:cs typeface="+mn-cs"/>
              </a:defRPr>
            </a:lvl1pPr>
            <a:lvl2pPr marL="742950" indent="-285750" algn="l" rtl="0" eaLnBrk="0" fontAlgn="base" hangingPunct="0">
              <a:spcBef>
                <a:spcPct val="20000"/>
              </a:spcBef>
              <a:spcAft>
                <a:spcPct val="0"/>
              </a:spcAft>
              <a:buSzPct val="80000"/>
              <a:buFont typeface="Arial" panose="020B0604020202020204" pitchFamily="34" charset="0"/>
              <a:buChar char="•"/>
              <a:defRPr sz="2000">
                <a:solidFill>
                  <a:srgbClr val="055685"/>
                </a:solidFill>
                <a:latin typeface="+mn-lt"/>
              </a:defRPr>
            </a:lvl2pPr>
            <a:lvl3pPr marL="1143000" indent="-228600" algn="l" rtl="0" eaLnBrk="0" fontAlgn="base" hangingPunct="0">
              <a:spcBef>
                <a:spcPct val="20000"/>
              </a:spcBef>
              <a:spcAft>
                <a:spcPct val="0"/>
              </a:spcAft>
              <a:buSzPct val="80000"/>
              <a:buFont typeface="Arial" panose="020B0604020202020204" pitchFamily="34" charset="0"/>
              <a:buChar char="•"/>
              <a:defRPr sz="1800">
                <a:solidFill>
                  <a:srgbClr val="055685"/>
                </a:solidFill>
                <a:latin typeface="+mn-lt"/>
              </a:defRPr>
            </a:lvl3pPr>
            <a:lvl4pPr marL="1600200" indent="-228600" algn="l" rtl="0" eaLnBrk="0" fontAlgn="base" hangingPunct="0">
              <a:spcBef>
                <a:spcPct val="20000"/>
              </a:spcBef>
              <a:spcAft>
                <a:spcPct val="0"/>
              </a:spcAft>
              <a:buSzPct val="80000"/>
              <a:buFont typeface="Arial" panose="020B0604020202020204" pitchFamily="34" charset="0"/>
              <a:buChar char="•"/>
              <a:defRPr sz="1600">
                <a:solidFill>
                  <a:srgbClr val="055685"/>
                </a:solidFill>
                <a:latin typeface="+mn-lt"/>
              </a:defRPr>
            </a:lvl4pPr>
            <a:lvl5pPr marL="2057400" indent="-228600" algn="l" rtl="0" eaLnBrk="0" fontAlgn="base" hangingPunct="0">
              <a:spcBef>
                <a:spcPct val="20000"/>
              </a:spcBef>
              <a:spcAft>
                <a:spcPct val="0"/>
              </a:spcAft>
              <a:buSzPct val="80000"/>
              <a:buFont typeface="Arial" panose="020B0604020202020204" pitchFamily="34" charset="0"/>
              <a:buChar char="•"/>
              <a:defRPr sz="1600">
                <a:solidFill>
                  <a:srgbClr val="055685"/>
                </a:solidFill>
                <a:latin typeface="+mn-lt"/>
              </a:defRPr>
            </a:lvl5pPr>
            <a:lvl6pPr marL="2514600" indent="-228600" algn="l" rtl="0" fontAlgn="base">
              <a:spcBef>
                <a:spcPct val="20000"/>
              </a:spcBef>
              <a:spcAft>
                <a:spcPct val="0"/>
              </a:spcAft>
              <a:buSzPct val="80000"/>
              <a:buBlip>
                <a:blip r:embed="rId2"/>
              </a:buBlip>
              <a:defRPr sz="2000">
                <a:solidFill>
                  <a:srgbClr val="055685"/>
                </a:solidFill>
                <a:latin typeface="+mn-lt"/>
              </a:defRPr>
            </a:lvl6pPr>
            <a:lvl7pPr marL="2971800" indent="-228600" algn="l" rtl="0" fontAlgn="base">
              <a:spcBef>
                <a:spcPct val="20000"/>
              </a:spcBef>
              <a:spcAft>
                <a:spcPct val="0"/>
              </a:spcAft>
              <a:buSzPct val="80000"/>
              <a:buBlip>
                <a:blip r:embed="rId2"/>
              </a:buBlip>
              <a:defRPr sz="2000">
                <a:solidFill>
                  <a:srgbClr val="055685"/>
                </a:solidFill>
                <a:latin typeface="+mn-lt"/>
              </a:defRPr>
            </a:lvl7pPr>
            <a:lvl8pPr marL="3429000" indent="-228600" algn="l" rtl="0" fontAlgn="base">
              <a:spcBef>
                <a:spcPct val="20000"/>
              </a:spcBef>
              <a:spcAft>
                <a:spcPct val="0"/>
              </a:spcAft>
              <a:buSzPct val="80000"/>
              <a:buBlip>
                <a:blip r:embed="rId2"/>
              </a:buBlip>
              <a:defRPr sz="2000">
                <a:solidFill>
                  <a:srgbClr val="055685"/>
                </a:solidFill>
                <a:latin typeface="+mn-lt"/>
              </a:defRPr>
            </a:lvl8pPr>
            <a:lvl9pPr marL="3886200" indent="-228600" algn="l" rtl="0" fontAlgn="base">
              <a:spcBef>
                <a:spcPct val="20000"/>
              </a:spcBef>
              <a:spcAft>
                <a:spcPct val="0"/>
              </a:spcAft>
              <a:buSzPct val="80000"/>
              <a:buBlip>
                <a:blip r:embed="rId2"/>
              </a:buBlip>
              <a:defRPr sz="2000">
                <a:solidFill>
                  <a:srgbClr val="055685"/>
                </a:solidFill>
                <a:latin typeface="+mn-lt"/>
              </a:defRPr>
            </a:lvl9pPr>
          </a:lstStyle>
          <a:p>
            <a:pPr marL="342900" lvl="1" indent="0">
              <a:buNone/>
            </a:pPr>
            <a:r>
              <a:rPr lang="en-GB" sz="1500" dirty="0"/>
              <a:t>Application for authorisation</a:t>
            </a:r>
          </a:p>
          <a:p>
            <a:pPr marL="342900" lvl="1" indent="0">
              <a:buNone/>
            </a:pPr>
            <a:endParaRPr lang="en-GB" sz="1500" dirty="0"/>
          </a:p>
        </p:txBody>
      </p:sp>
      <p:pic>
        <p:nvPicPr>
          <p:cNvPr id="13318" name="Picture 6" descr="See the source image"/>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4025684" y="3638810"/>
            <a:ext cx="508746" cy="452784"/>
          </a:xfrm>
          <a:prstGeom prst="rect">
            <a:avLst/>
          </a:prstGeom>
          <a:noFill/>
          <a:extLst>
            <a:ext uri="{909E8E84-426E-40DD-AFC4-6F175D3DCCD1}">
              <a14:hiddenFill xmlns:a14="http://schemas.microsoft.com/office/drawing/2010/main">
                <a:solidFill>
                  <a:srgbClr val="FFFFFF"/>
                </a:solidFill>
              </a14:hiddenFill>
            </a:ext>
          </a:extLst>
        </p:spPr>
      </p:pic>
      <p:grpSp>
        <p:nvGrpSpPr>
          <p:cNvPr id="23" name="Group 22"/>
          <p:cNvGrpSpPr/>
          <p:nvPr/>
        </p:nvGrpSpPr>
        <p:grpSpPr>
          <a:xfrm>
            <a:off x="5996907" y="3521187"/>
            <a:ext cx="1026114" cy="1032736"/>
            <a:chOff x="1835696" y="4641580"/>
            <a:chExt cx="948327" cy="1019668"/>
          </a:xfrm>
        </p:grpSpPr>
        <p:pic>
          <p:nvPicPr>
            <p:cNvPr id="24" name="Picture 8" descr="https://static.vecteezy.com/system/resources/previews/000/049/530/original/vector-people.jpg"/>
            <p:cNvPicPr>
              <a:picLocks noChangeAspect="1" noChangeArrowheads="1"/>
            </p:cNvPicPr>
            <p:nvPr/>
          </p:nvPicPr>
          <p:blipFill rotWithShape="1">
            <a:blip r:embed="rId6" cstate="screen">
              <a:extLst>
                <a:ext uri="{28A0092B-C50C-407E-A947-70E740481C1C}">
                  <a14:useLocalDpi xmlns:a14="http://schemas.microsoft.com/office/drawing/2010/main"/>
                </a:ext>
              </a:extLst>
            </a:blip>
            <a:srcRect/>
            <a:stretch/>
          </p:blipFill>
          <p:spPr bwMode="auto">
            <a:xfrm>
              <a:off x="1907704" y="4941168"/>
              <a:ext cx="682181" cy="720080"/>
            </a:xfrm>
            <a:prstGeom prst="rect">
              <a:avLst/>
            </a:prstGeom>
            <a:noFill/>
            <a:extLst>
              <a:ext uri="{909E8E84-426E-40DD-AFC4-6F175D3DCCD1}">
                <a14:hiddenFill xmlns:a14="http://schemas.microsoft.com/office/drawing/2010/main">
                  <a:solidFill>
                    <a:srgbClr val="FFFFFF"/>
                  </a:solidFill>
                </a14:hiddenFill>
              </a:ext>
            </a:extLst>
          </p:spPr>
        </p:pic>
        <p:pic>
          <p:nvPicPr>
            <p:cNvPr id="25" name="Picture 10" descr="See the source image"/>
            <p:cNvPicPr>
              <a:picLocks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a:off x="1835696" y="4641580"/>
              <a:ext cx="948327" cy="414194"/>
            </a:xfrm>
            <a:prstGeom prst="rect">
              <a:avLst/>
            </a:prstGeom>
            <a:noFill/>
            <a:extLst>
              <a:ext uri="{909E8E84-426E-40DD-AFC4-6F175D3DCCD1}">
                <a14:hiddenFill xmlns:a14="http://schemas.microsoft.com/office/drawing/2010/main">
                  <a:solidFill>
                    <a:srgbClr val="FFFFFF"/>
                  </a:solidFill>
                </a14:hiddenFill>
              </a:ext>
            </a:extLst>
          </p:spPr>
        </p:pic>
      </p:grpSp>
      <p:pic>
        <p:nvPicPr>
          <p:cNvPr id="13320" name="Picture 8" descr="See the source image"/>
          <p:cNvPicPr>
            <a:picLocks noChangeAspect="1" noChangeArrowheads="1"/>
          </p:cNvPicPr>
          <p:nvPr/>
        </p:nvPicPr>
        <p:blipFill>
          <a:blip r:embed="rId8" cstate="screen">
            <a:extLst>
              <a:ext uri="{28A0092B-C50C-407E-A947-70E740481C1C}">
                <a14:useLocalDpi xmlns:a14="http://schemas.microsoft.com/office/drawing/2010/main"/>
              </a:ext>
            </a:extLst>
          </a:blip>
          <a:srcRect/>
          <a:stretch>
            <a:fillRect/>
          </a:stretch>
        </p:blipFill>
        <p:spPr bwMode="auto">
          <a:xfrm>
            <a:off x="1233833" y="3500509"/>
            <a:ext cx="1062326" cy="1062326"/>
          </a:xfrm>
          <a:prstGeom prst="rect">
            <a:avLst/>
          </a:prstGeom>
          <a:noFill/>
          <a:extLst>
            <a:ext uri="{909E8E84-426E-40DD-AFC4-6F175D3DCCD1}">
              <a14:hiddenFill xmlns:a14="http://schemas.microsoft.com/office/drawing/2010/main">
                <a:solidFill>
                  <a:srgbClr val="FFFFFF"/>
                </a:solidFill>
              </a14:hiddenFill>
            </a:ext>
          </a:extLst>
        </p:spPr>
      </p:pic>
      <p:sp>
        <p:nvSpPr>
          <p:cNvPr id="16" name="Rectangle 15"/>
          <p:cNvSpPr/>
          <p:nvPr/>
        </p:nvSpPr>
        <p:spPr>
          <a:xfrm>
            <a:off x="3225295" y="4323580"/>
            <a:ext cx="2099092" cy="553998"/>
          </a:xfrm>
          <a:prstGeom prst="rect">
            <a:avLst/>
          </a:prstGeom>
        </p:spPr>
        <p:txBody>
          <a:bodyPr wrap="square">
            <a:spAutoFit/>
          </a:bodyPr>
          <a:lstStyle/>
          <a:p>
            <a:pPr algn="ctr">
              <a:buNone/>
            </a:pPr>
            <a:r>
              <a:rPr lang="en-GB" sz="1500" dirty="0">
                <a:solidFill>
                  <a:schemeClr val="tx2"/>
                </a:solidFill>
              </a:rPr>
              <a:t>Operational authorisation</a:t>
            </a:r>
          </a:p>
        </p:txBody>
      </p:sp>
      <p:sp>
        <p:nvSpPr>
          <p:cNvPr id="17" name="Curved Down Arrow 16"/>
          <p:cNvSpPr/>
          <p:nvPr/>
        </p:nvSpPr>
        <p:spPr bwMode="auto">
          <a:xfrm rot="10800000" flipV="1">
            <a:off x="3229635" y="3406824"/>
            <a:ext cx="2100845" cy="407333"/>
          </a:xfrm>
          <a:prstGeom prst="curvedDownArrow">
            <a:avLst/>
          </a:prstGeom>
          <a:ln/>
          <a:extLst/>
        </p:spPr>
        <p:style>
          <a:lnRef idx="2">
            <a:schemeClr val="accent2"/>
          </a:lnRef>
          <a:fillRef idx="1">
            <a:schemeClr val="lt1"/>
          </a:fillRef>
          <a:effectRef idx="0">
            <a:schemeClr val="accent2"/>
          </a:effectRef>
          <a:fontRef idx="minor">
            <a:schemeClr val="dk1"/>
          </a:fontRef>
        </p:style>
        <p:txBody>
          <a:bodyPr vert="horz" wrap="square" lIns="68580" tIns="34290" rIns="68580" bIns="34290" numCol="1" rtlCol="0" anchor="t" anchorCtr="0" compatLnSpc="1">
            <a:prstTxWarp prst="textNoShape">
              <a:avLst/>
            </a:prstTxWarp>
          </a:bodyPr>
          <a:lstStyle/>
          <a:p>
            <a:pPr marL="257175" indent="-257175" defTabSz="685800" fontAlgn="base">
              <a:spcBef>
                <a:spcPct val="20000"/>
              </a:spcBef>
              <a:spcAft>
                <a:spcPct val="0"/>
              </a:spcAft>
              <a:buSzPct val="60000"/>
              <a:buBlip>
                <a:blip r:embed="rId4"/>
              </a:buBlip>
            </a:pPr>
            <a:endParaRPr lang="en-GB" sz="2400">
              <a:solidFill>
                <a:srgbClr val="055685"/>
              </a:solidFill>
              <a:latin typeface="Calibri" pitchFamily="34" charset="0"/>
            </a:endParaRPr>
          </a:p>
        </p:txBody>
      </p:sp>
      <p:sp>
        <p:nvSpPr>
          <p:cNvPr id="30" name="Curved Down Arrow 29"/>
          <p:cNvSpPr/>
          <p:nvPr/>
        </p:nvSpPr>
        <p:spPr bwMode="auto">
          <a:xfrm rot="10800000" flipH="1">
            <a:off x="3309159" y="3982463"/>
            <a:ext cx="2100845" cy="407333"/>
          </a:xfrm>
          <a:prstGeom prst="curvedDownArrow">
            <a:avLst/>
          </a:prstGeom>
          <a:ln/>
          <a:extLst/>
        </p:spPr>
        <p:style>
          <a:lnRef idx="2">
            <a:schemeClr val="accent2"/>
          </a:lnRef>
          <a:fillRef idx="1">
            <a:schemeClr val="lt1"/>
          </a:fillRef>
          <a:effectRef idx="0">
            <a:schemeClr val="accent2"/>
          </a:effectRef>
          <a:fontRef idx="minor">
            <a:schemeClr val="dk1"/>
          </a:fontRef>
        </p:style>
        <p:txBody>
          <a:bodyPr vert="horz" wrap="square" lIns="68580" tIns="34290" rIns="68580" bIns="34290" numCol="1" rtlCol="0" anchor="t" anchorCtr="0" compatLnSpc="1">
            <a:prstTxWarp prst="textNoShape">
              <a:avLst/>
            </a:prstTxWarp>
          </a:bodyPr>
          <a:lstStyle/>
          <a:p>
            <a:pPr marL="257175" indent="-257175" defTabSz="685800" fontAlgn="base">
              <a:spcBef>
                <a:spcPct val="20000"/>
              </a:spcBef>
              <a:spcAft>
                <a:spcPct val="0"/>
              </a:spcAft>
              <a:buSzPct val="60000"/>
              <a:buBlip>
                <a:blip r:embed="rId4"/>
              </a:buBlip>
            </a:pPr>
            <a:endParaRPr lang="en-GB" sz="2400">
              <a:solidFill>
                <a:srgbClr val="055685"/>
              </a:solidFill>
              <a:latin typeface="Calibri" pitchFamily="34" charset="0"/>
            </a:endParaRPr>
          </a:p>
        </p:txBody>
      </p:sp>
      <p:sp>
        <p:nvSpPr>
          <p:cNvPr id="31" name="Content Placeholder 2"/>
          <p:cNvSpPr txBox="1">
            <a:spLocks/>
          </p:cNvSpPr>
          <p:nvPr/>
        </p:nvSpPr>
        <p:spPr bwMode="auto">
          <a:xfrm>
            <a:off x="1173322" y="3245032"/>
            <a:ext cx="1194636" cy="2878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68580" tIns="34290" rIns="68580" bIns="34290" numCol="1" anchor="t" anchorCtr="0" compatLnSpc="1">
            <a:prstTxWarp prst="textNoShape">
              <a:avLst/>
            </a:prstTxWarp>
          </a:bodyPr>
          <a:lstStyle>
            <a:lvl1pPr marL="342900" indent="-342900" algn="l" rtl="0" eaLnBrk="0" fontAlgn="base" hangingPunct="0">
              <a:spcBef>
                <a:spcPct val="20000"/>
              </a:spcBef>
              <a:spcAft>
                <a:spcPct val="0"/>
              </a:spcAft>
              <a:buSzPct val="80000"/>
              <a:buFont typeface="Arial" panose="020B0604020202020204" pitchFamily="34" charset="0"/>
              <a:buChar char="•"/>
              <a:defRPr sz="2400">
                <a:solidFill>
                  <a:srgbClr val="055685"/>
                </a:solidFill>
                <a:latin typeface="+mn-lt"/>
                <a:ea typeface="+mn-ea"/>
                <a:cs typeface="+mn-cs"/>
              </a:defRPr>
            </a:lvl1pPr>
            <a:lvl2pPr marL="742950" indent="-285750" algn="l" rtl="0" eaLnBrk="0" fontAlgn="base" hangingPunct="0">
              <a:spcBef>
                <a:spcPct val="20000"/>
              </a:spcBef>
              <a:spcAft>
                <a:spcPct val="0"/>
              </a:spcAft>
              <a:buSzPct val="80000"/>
              <a:buFont typeface="Arial" panose="020B0604020202020204" pitchFamily="34" charset="0"/>
              <a:buChar char="•"/>
              <a:defRPr sz="2000">
                <a:solidFill>
                  <a:srgbClr val="055685"/>
                </a:solidFill>
                <a:latin typeface="+mn-lt"/>
              </a:defRPr>
            </a:lvl2pPr>
            <a:lvl3pPr marL="1143000" indent="-228600" algn="l" rtl="0" eaLnBrk="0" fontAlgn="base" hangingPunct="0">
              <a:spcBef>
                <a:spcPct val="20000"/>
              </a:spcBef>
              <a:spcAft>
                <a:spcPct val="0"/>
              </a:spcAft>
              <a:buSzPct val="80000"/>
              <a:buFont typeface="Arial" panose="020B0604020202020204" pitchFamily="34" charset="0"/>
              <a:buChar char="•"/>
              <a:defRPr sz="1800">
                <a:solidFill>
                  <a:srgbClr val="055685"/>
                </a:solidFill>
                <a:latin typeface="+mn-lt"/>
              </a:defRPr>
            </a:lvl3pPr>
            <a:lvl4pPr marL="1600200" indent="-228600" algn="l" rtl="0" eaLnBrk="0" fontAlgn="base" hangingPunct="0">
              <a:spcBef>
                <a:spcPct val="20000"/>
              </a:spcBef>
              <a:spcAft>
                <a:spcPct val="0"/>
              </a:spcAft>
              <a:buSzPct val="80000"/>
              <a:buFont typeface="Arial" panose="020B0604020202020204" pitchFamily="34" charset="0"/>
              <a:buChar char="•"/>
              <a:defRPr sz="1600">
                <a:solidFill>
                  <a:srgbClr val="055685"/>
                </a:solidFill>
                <a:latin typeface="+mn-lt"/>
              </a:defRPr>
            </a:lvl4pPr>
            <a:lvl5pPr marL="2057400" indent="-228600" algn="l" rtl="0" eaLnBrk="0" fontAlgn="base" hangingPunct="0">
              <a:spcBef>
                <a:spcPct val="20000"/>
              </a:spcBef>
              <a:spcAft>
                <a:spcPct val="0"/>
              </a:spcAft>
              <a:buSzPct val="80000"/>
              <a:buFont typeface="Arial" panose="020B0604020202020204" pitchFamily="34" charset="0"/>
              <a:buChar char="•"/>
              <a:defRPr sz="1600">
                <a:solidFill>
                  <a:srgbClr val="055685"/>
                </a:solidFill>
                <a:latin typeface="+mn-lt"/>
              </a:defRPr>
            </a:lvl5pPr>
            <a:lvl6pPr marL="2514600" indent="-228600" algn="l" rtl="0" fontAlgn="base">
              <a:spcBef>
                <a:spcPct val="20000"/>
              </a:spcBef>
              <a:spcAft>
                <a:spcPct val="0"/>
              </a:spcAft>
              <a:buSzPct val="80000"/>
              <a:buBlip>
                <a:blip r:embed="rId2"/>
              </a:buBlip>
              <a:defRPr sz="2000">
                <a:solidFill>
                  <a:srgbClr val="055685"/>
                </a:solidFill>
                <a:latin typeface="+mn-lt"/>
              </a:defRPr>
            </a:lvl6pPr>
            <a:lvl7pPr marL="2971800" indent="-228600" algn="l" rtl="0" fontAlgn="base">
              <a:spcBef>
                <a:spcPct val="20000"/>
              </a:spcBef>
              <a:spcAft>
                <a:spcPct val="0"/>
              </a:spcAft>
              <a:buSzPct val="80000"/>
              <a:buBlip>
                <a:blip r:embed="rId2"/>
              </a:buBlip>
              <a:defRPr sz="2000">
                <a:solidFill>
                  <a:srgbClr val="055685"/>
                </a:solidFill>
                <a:latin typeface="+mn-lt"/>
              </a:defRPr>
            </a:lvl7pPr>
            <a:lvl8pPr marL="3429000" indent="-228600" algn="l" rtl="0" fontAlgn="base">
              <a:spcBef>
                <a:spcPct val="20000"/>
              </a:spcBef>
              <a:spcAft>
                <a:spcPct val="0"/>
              </a:spcAft>
              <a:buSzPct val="80000"/>
              <a:buBlip>
                <a:blip r:embed="rId2"/>
              </a:buBlip>
              <a:defRPr sz="2000">
                <a:solidFill>
                  <a:srgbClr val="055685"/>
                </a:solidFill>
                <a:latin typeface="+mn-lt"/>
              </a:defRPr>
            </a:lvl8pPr>
            <a:lvl9pPr marL="3886200" indent="-228600" algn="l" rtl="0" fontAlgn="base">
              <a:spcBef>
                <a:spcPct val="20000"/>
              </a:spcBef>
              <a:spcAft>
                <a:spcPct val="0"/>
              </a:spcAft>
              <a:buSzPct val="80000"/>
              <a:buBlip>
                <a:blip r:embed="rId2"/>
              </a:buBlip>
              <a:defRPr sz="2000">
                <a:solidFill>
                  <a:srgbClr val="055685"/>
                </a:solidFill>
                <a:latin typeface="+mn-lt"/>
              </a:defRPr>
            </a:lvl9pPr>
          </a:lstStyle>
          <a:p>
            <a:pPr marL="342900" lvl="1" indent="0">
              <a:buNone/>
            </a:pPr>
            <a:r>
              <a:rPr lang="en-GB" sz="1500" dirty="0"/>
              <a:t>NAA</a:t>
            </a:r>
          </a:p>
        </p:txBody>
      </p:sp>
      <p:sp>
        <p:nvSpPr>
          <p:cNvPr id="26" name="Text Placeholder 6"/>
          <p:cNvSpPr>
            <a:spLocks noGrp="1"/>
          </p:cNvSpPr>
          <p:nvPr>
            <p:ph type="body" sz="quarter" idx="16"/>
          </p:nvPr>
        </p:nvSpPr>
        <p:spPr>
          <a:xfrm>
            <a:off x="85330" y="149179"/>
            <a:ext cx="9154915" cy="656391"/>
          </a:xfrm>
        </p:spPr>
        <p:txBody>
          <a:bodyPr/>
          <a:lstStyle/>
          <a:p>
            <a:r>
              <a:rPr lang="en-GB" dirty="0"/>
              <a:t>Specific category – Pre-defined risk assessment</a:t>
            </a:r>
          </a:p>
        </p:txBody>
      </p:sp>
      <p:pic>
        <p:nvPicPr>
          <p:cNvPr id="27" name="Picture 2" descr="https://i0.wp.com/gouforit.com/wordpress/wp-content/uploads/2014/03/kindle-tagus-fnac-ebooks.jpg?fit=1038%2C586&amp;amp;ssl=1"/>
          <p:cNvPicPr>
            <a:picLocks noChangeAspect="1" noChangeArrowheads="1"/>
          </p:cNvPicPr>
          <p:nvPr/>
        </p:nvPicPr>
        <p:blipFill rotWithShape="1">
          <a:blip r:embed="rId9" cstate="screen">
            <a:extLst>
              <a:ext uri="{28A0092B-C50C-407E-A947-70E740481C1C}">
                <a14:useLocalDpi xmlns:a14="http://schemas.microsoft.com/office/drawing/2010/main"/>
              </a:ext>
            </a:extLst>
          </a:blip>
          <a:srcRect/>
          <a:stretch/>
        </p:blipFill>
        <p:spPr bwMode="auto">
          <a:xfrm rot="19295456">
            <a:off x="7186724" y="1630887"/>
            <a:ext cx="678698" cy="1045883"/>
          </a:xfrm>
          <a:prstGeom prst="rect">
            <a:avLst/>
          </a:prstGeom>
          <a:noFill/>
          <a:extLst>
            <a:ext uri="{909E8E84-426E-40DD-AFC4-6F175D3DCCD1}">
              <a14:hiddenFill xmlns:a14="http://schemas.microsoft.com/office/drawing/2010/main">
                <a:solidFill>
                  <a:srgbClr val="FFFFFF"/>
                </a:solidFill>
              </a14:hiddenFill>
            </a:ext>
          </a:extLst>
        </p:spPr>
      </p:pic>
      <p:sp>
        <p:nvSpPr>
          <p:cNvPr id="28" name="Content Placeholder 2"/>
          <p:cNvSpPr txBox="1">
            <a:spLocks/>
          </p:cNvSpPr>
          <p:nvPr/>
        </p:nvSpPr>
        <p:spPr bwMode="auto">
          <a:xfrm>
            <a:off x="5136783" y="1777264"/>
            <a:ext cx="2052228" cy="7531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68580" tIns="34290" rIns="68580" bIns="34290" numCol="1" anchor="t" anchorCtr="0" compatLnSpc="1">
            <a:prstTxWarp prst="textNoShape">
              <a:avLst/>
            </a:prstTxWarp>
          </a:bodyPr>
          <a:lstStyle>
            <a:lvl1pPr marL="342900" indent="-342900" algn="l" rtl="0" eaLnBrk="0" fontAlgn="base" hangingPunct="0">
              <a:spcBef>
                <a:spcPct val="20000"/>
              </a:spcBef>
              <a:spcAft>
                <a:spcPct val="0"/>
              </a:spcAft>
              <a:buSzPct val="80000"/>
              <a:buFont typeface="Arial" panose="020B0604020202020204" pitchFamily="34" charset="0"/>
              <a:buChar char="•"/>
              <a:defRPr sz="2400">
                <a:solidFill>
                  <a:srgbClr val="055685"/>
                </a:solidFill>
                <a:latin typeface="+mn-lt"/>
                <a:ea typeface="+mn-ea"/>
                <a:cs typeface="+mn-cs"/>
              </a:defRPr>
            </a:lvl1pPr>
            <a:lvl2pPr marL="742950" indent="-285750" algn="l" rtl="0" eaLnBrk="0" fontAlgn="base" hangingPunct="0">
              <a:spcBef>
                <a:spcPct val="20000"/>
              </a:spcBef>
              <a:spcAft>
                <a:spcPct val="0"/>
              </a:spcAft>
              <a:buSzPct val="80000"/>
              <a:buFont typeface="Arial" panose="020B0604020202020204" pitchFamily="34" charset="0"/>
              <a:buChar char="•"/>
              <a:defRPr sz="2000">
                <a:solidFill>
                  <a:srgbClr val="055685"/>
                </a:solidFill>
                <a:latin typeface="+mn-lt"/>
              </a:defRPr>
            </a:lvl2pPr>
            <a:lvl3pPr marL="1143000" indent="-228600" algn="l" rtl="0" eaLnBrk="0" fontAlgn="base" hangingPunct="0">
              <a:spcBef>
                <a:spcPct val="20000"/>
              </a:spcBef>
              <a:spcAft>
                <a:spcPct val="0"/>
              </a:spcAft>
              <a:buSzPct val="80000"/>
              <a:buFont typeface="Arial" panose="020B0604020202020204" pitchFamily="34" charset="0"/>
              <a:buChar char="•"/>
              <a:defRPr sz="1800">
                <a:solidFill>
                  <a:srgbClr val="055685"/>
                </a:solidFill>
                <a:latin typeface="+mn-lt"/>
              </a:defRPr>
            </a:lvl3pPr>
            <a:lvl4pPr marL="1600200" indent="-228600" algn="l" rtl="0" eaLnBrk="0" fontAlgn="base" hangingPunct="0">
              <a:spcBef>
                <a:spcPct val="20000"/>
              </a:spcBef>
              <a:spcAft>
                <a:spcPct val="0"/>
              </a:spcAft>
              <a:buSzPct val="80000"/>
              <a:buFont typeface="Arial" panose="020B0604020202020204" pitchFamily="34" charset="0"/>
              <a:buChar char="•"/>
              <a:defRPr sz="1600">
                <a:solidFill>
                  <a:srgbClr val="055685"/>
                </a:solidFill>
                <a:latin typeface="+mn-lt"/>
              </a:defRPr>
            </a:lvl4pPr>
            <a:lvl5pPr marL="2057400" indent="-228600" algn="l" rtl="0" eaLnBrk="0" fontAlgn="base" hangingPunct="0">
              <a:spcBef>
                <a:spcPct val="20000"/>
              </a:spcBef>
              <a:spcAft>
                <a:spcPct val="0"/>
              </a:spcAft>
              <a:buSzPct val="80000"/>
              <a:buFont typeface="Arial" panose="020B0604020202020204" pitchFamily="34" charset="0"/>
              <a:buChar char="•"/>
              <a:defRPr sz="1600">
                <a:solidFill>
                  <a:srgbClr val="055685"/>
                </a:solidFill>
                <a:latin typeface="+mn-lt"/>
              </a:defRPr>
            </a:lvl5pPr>
            <a:lvl6pPr marL="2514600" indent="-228600" algn="l" rtl="0" fontAlgn="base">
              <a:spcBef>
                <a:spcPct val="20000"/>
              </a:spcBef>
              <a:spcAft>
                <a:spcPct val="0"/>
              </a:spcAft>
              <a:buSzPct val="80000"/>
              <a:buBlip>
                <a:blip r:embed="rId2"/>
              </a:buBlip>
              <a:defRPr sz="2000">
                <a:solidFill>
                  <a:srgbClr val="055685"/>
                </a:solidFill>
                <a:latin typeface="+mn-lt"/>
              </a:defRPr>
            </a:lvl6pPr>
            <a:lvl7pPr marL="2971800" indent="-228600" algn="l" rtl="0" fontAlgn="base">
              <a:spcBef>
                <a:spcPct val="20000"/>
              </a:spcBef>
              <a:spcAft>
                <a:spcPct val="0"/>
              </a:spcAft>
              <a:buSzPct val="80000"/>
              <a:buBlip>
                <a:blip r:embed="rId2"/>
              </a:buBlip>
              <a:defRPr sz="2000">
                <a:solidFill>
                  <a:srgbClr val="055685"/>
                </a:solidFill>
                <a:latin typeface="+mn-lt"/>
              </a:defRPr>
            </a:lvl7pPr>
            <a:lvl8pPr marL="3429000" indent="-228600" algn="l" rtl="0" fontAlgn="base">
              <a:spcBef>
                <a:spcPct val="20000"/>
              </a:spcBef>
              <a:spcAft>
                <a:spcPct val="0"/>
              </a:spcAft>
              <a:buSzPct val="80000"/>
              <a:buBlip>
                <a:blip r:embed="rId2"/>
              </a:buBlip>
              <a:defRPr sz="2000">
                <a:solidFill>
                  <a:srgbClr val="055685"/>
                </a:solidFill>
                <a:latin typeface="+mn-lt"/>
              </a:defRPr>
            </a:lvl8pPr>
            <a:lvl9pPr marL="3886200" indent="-228600" algn="l" rtl="0" fontAlgn="base">
              <a:spcBef>
                <a:spcPct val="20000"/>
              </a:spcBef>
              <a:spcAft>
                <a:spcPct val="0"/>
              </a:spcAft>
              <a:buSzPct val="80000"/>
              <a:buBlip>
                <a:blip r:embed="rId2"/>
              </a:buBlip>
              <a:defRPr sz="2000">
                <a:solidFill>
                  <a:srgbClr val="055685"/>
                </a:solidFill>
                <a:latin typeface="+mn-lt"/>
              </a:defRPr>
            </a:lvl9pPr>
          </a:lstStyle>
          <a:p>
            <a:pPr marL="342900" lvl="1" indent="0" algn="ctr">
              <a:buNone/>
            </a:pPr>
            <a:r>
              <a:rPr lang="en-GB" sz="1500" dirty="0"/>
              <a:t>Package to submit application</a:t>
            </a:r>
          </a:p>
          <a:p>
            <a:pPr marL="342900" lvl="1" indent="0" algn="ctr">
              <a:buNone/>
            </a:pPr>
            <a:r>
              <a:rPr lang="en-GB" sz="1200" dirty="0"/>
              <a:t>(AMC to the regulation)</a:t>
            </a:r>
          </a:p>
        </p:txBody>
      </p:sp>
      <p:pic>
        <p:nvPicPr>
          <p:cNvPr id="29" name="Picture 28"/>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2155042" y="4231574"/>
            <a:ext cx="1074592" cy="724856"/>
          </a:xfrm>
          <a:prstGeom prst="rect">
            <a:avLst/>
          </a:prstGeom>
        </p:spPr>
      </p:pic>
      <p:pic>
        <p:nvPicPr>
          <p:cNvPr id="32" name="Picture 31"/>
          <p:cNvPicPr>
            <a:picLocks noChangeAspect="1"/>
          </p:cNvPicPr>
          <p:nvPr/>
        </p:nvPicPr>
        <p:blipFill>
          <a:blip r:embed="rId11"/>
          <a:stretch>
            <a:fillRect/>
          </a:stretch>
        </p:blipFill>
        <p:spPr>
          <a:xfrm>
            <a:off x="3080475" y="1324270"/>
            <a:ext cx="2558212" cy="1419154"/>
          </a:xfrm>
          <a:prstGeom prst="rect">
            <a:avLst/>
          </a:prstGeom>
        </p:spPr>
      </p:pic>
    </p:spTree>
    <p:extLst>
      <p:ext uri="{BB962C8B-B14F-4D97-AF65-F5344CB8AC3E}">
        <p14:creationId xmlns:p14="http://schemas.microsoft.com/office/powerpoint/2010/main" val="394323769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3"/>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1"/>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3318"/>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3320"/>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1"/>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30"/>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16"/>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2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16" grpId="0"/>
      <p:bldP spid="17" grpId="0" animBg="1"/>
      <p:bldP spid="30" grpId="0" animBg="1"/>
      <p:bldP spid="31"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5" name="Group 24"/>
          <p:cNvGrpSpPr/>
          <p:nvPr/>
        </p:nvGrpSpPr>
        <p:grpSpPr>
          <a:xfrm>
            <a:off x="2590470" y="2194103"/>
            <a:ext cx="3600000" cy="3600000"/>
            <a:chOff x="2590470" y="2194103"/>
            <a:chExt cx="3600000" cy="3600000"/>
          </a:xfrm>
        </p:grpSpPr>
        <p:grpSp>
          <p:nvGrpSpPr>
            <p:cNvPr id="16" name="Group 15"/>
            <p:cNvGrpSpPr/>
            <p:nvPr/>
          </p:nvGrpSpPr>
          <p:grpSpPr>
            <a:xfrm>
              <a:off x="2590470" y="2194103"/>
              <a:ext cx="3600000" cy="3600000"/>
              <a:chOff x="3145044" y="1423691"/>
              <a:chExt cx="3600000" cy="3600000"/>
            </a:xfrm>
          </p:grpSpPr>
          <p:sp>
            <p:nvSpPr>
              <p:cNvPr id="9" name="Oval 8"/>
              <p:cNvSpPr/>
              <p:nvPr/>
            </p:nvSpPr>
            <p:spPr>
              <a:xfrm>
                <a:off x="3145044" y="1423691"/>
                <a:ext cx="3600000" cy="3600000"/>
              </a:xfrm>
              <a:prstGeom prst="ellipse">
                <a:avLst/>
              </a:prstGeom>
              <a:solidFill>
                <a:srgbClr val="9EBADB"/>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11" name="Oval 10"/>
              <p:cNvSpPr/>
              <p:nvPr/>
            </p:nvSpPr>
            <p:spPr>
              <a:xfrm>
                <a:off x="3995178" y="2321170"/>
                <a:ext cx="1800000" cy="1800000"/>
              </a:xfrm>
              <a:prstGeom prst="ellipse">
                <a:avLst/>
              </a:prstGeom>
              <a:solidFill>
                <a:srgbClr val="4C7EBB"/>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pic>
            <p:nvPicPr>
              <p:cNvPr id="12" name="Picture 2" descr="Risultati immagini per drone pilot"/>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flipH="1">
                <a:off x="4717230" y="2376476"/>
                <a:ext cx="406188" cy="991795"/>
              </a:xfrm>
              <a:prstGeom prst="rect">
                <a:avLst/>
              </a:prstGeom>
              <a:noFill/>
              <a:extLst>
                <a:ext uri="{909E8E84-426E-40DD-AFC4-6F175D3DCCD1}">
                  <a14:hiddenFill xmlns:a14="http://schemas.microsoft.com/office/drawing/2010/main">
                    <a:solidFill>
                      <a:srgbClr val="FFFFFF"/>
                    </a:solidFill>
                  </a14:hiddenFill>
                </a:ext>
              </a:extLst>
            </p:spPr>
          </p:pic>
          <p:pic>
            <p:nvPicPr>
              <p:cNvPr id="1026" name="Picture 2" descr="Risultati immagini per drone pilot"/>
              <p:cNvPicPr>
                <a:picLocks noChangeAspect="1" noChangeArrowheads="1"/>
              </p:cNvPicPr>
              <p:nvPr/>
            </p:nvPicPr>
            <p:blipFill rotWithShape="1">
              <a:blip r:embed="rId4" cstate="screen">
                <a:extLst>
                  <a:ext uri="{28A0092B-C50C-407E-A947-70E740481C1C}">
                    <a14:useLocalDpi xmlns:a14="http://schemas.microsoft.com/office/drawing/2010/main"/>
                  </a:ext>
                </a:extLst>
              </a:blip>
              <a:srcRect/>
              <a:stretch/>
            </p:blipFill>
            <p:spPr bwMode="auto">
              <a:xfrm>
                <a:off x="5235460" y="1641731"/>
                <a:ext cx="978946" cy="685063"/>
              </a:xfrm>
              <a:prstGeom prst="rect">
                <a:avLst/>
              </a:prstGeom>
              <a:noFill/>
              <a:extLst>
                <a:ext uri="{909E8E84-426E-40DD-AFC4-6F175D3DCCD1}">
                  <a14:hiddenFill xmlns:a14="http://schemas.microsoft.com/office/drawing/2010/main">
                    <a:solidFill>
                      <a:srgbClr val="FFFFFF"/>
                    </a:solidFill>
                  </a14:hiddenFill>
                </a:ext>
              </a:extLst>
            </p:spPr>
          </p:pic>
          <p:cxnSp>
            <p:nvCxnSpPr>
              <p:cNvPr id="13" name="Straight Arrow Connector 12"/>
              <p:cNvCxnSpPr>
                <a:stCxn id="12" idx="2"/>
              </p:cNvCxnSpPr>
              <p:nvPr/>
            </p:nvCxnSpPr>
            <p:spPr>
              <a:xfrm flipV="1">
                <a:off x="4920324" y="2606050"/>
                <a:ext cx="1681654" cy="762221"/>
              </a:xfrm>
              <a:prstGeom prst="straightConnector1">
                <a:avLst/>
              </a:prstGeom>
              <a:ln w="28575">
                <a:solidFill>
                  <a:schemeClr val="tx1"/>
                </a:solidFill>
                <a:tailEnd type="triangle"/>
              </a:ln>
            </p:spPr>
            <p:style>
              <a:lnRef idx="2">
                <a:schemeClr val="accent1"/>
              </a:lnRef>
              <a:fillRef idx="0">
                <a:schemeClr val="accent1"/>
              </a:fillRef>
              <a:effectRef idx="1">
                <a:schemeClr val="accent1"/>
              </a:effectRef>
              <a:fontRef idx="minor">
                <a:schemeClr val="tx1"/>
              </a:fontRef>
            </p:style>
          </p:cxnSp>
          <p:sp>
            <p:nvSpPr>
              <p:cNvPr id="15" name="TextBox 14"/>
              <p:cNvSpPr txBox="1"/>
              <p:nvPr/>
            </p:nvSpPr>
            <p:spPr>
              <a:xfrm>
                <a:off x="4524881" y="3571954"/>
                <a:ext cx="722051" cy="369332"/>
              </a:xfrm>
              <a:prstGeom prst="rect">
                <a:avLst/>
              </a:prstGeom>
              <a:noFill/>
            </p:spPr>
            <p:txBody>
              <a:bodyPr wrap="square" rtlCol="0">
                <a:spAutoFit/>
              </a:bodyPr>
              <a:lstStyle/>
              <a:p>
                <a:r>
                  <a:rPr lang="en-GB" b="1" dirty="0" smtClean="0"/>
                  <a:t>VLOS</a:t>
                </a:r>
                <a:endParaRPr lang="en-GB" b="1" dirty="0"/>
              </a:p>
            </p:txBody>
          </p:sp>
          <p:sp>
            <p:nvSpPr>
              <p:cNvPr id="18" name="TextBox 17"/>
              <p:cNvSpPr txBox="1"/>
              <p:nvPr/>
            </p:nvSpPr>
            <p:spPr>
              <a:xfrm rot="20302038">
                <a:off x="5355484" y="2552045"/>
                <a:ext cx="798728" cy="369332"/>
              </a:xfrm>
              <a:prstGeom prst="rect">
                <a:avLst/>
              </a:prstGeom>
              <a:noFill/>
            </p:spPr>
            <p:txBody>
              <a:bodyPr wrap="square" rtlCol="0">
                <a:spAutoFit/>
              </a:bodyPr>
              <a:lstStyle/>
              <a:p>
                <a:r>
                  <a:rPr lang="en-GB" b="1" dirty="0" smtClean="0"/>
                  <a:t>&lt;1km</a:t>
                </a:r>
                <a:endParaRPr lang="en-GB" b="1" dirty="0"/>
              </a:p>
            </p:txBody>
          </p:sp>
        </p:grpSp>
        <p:sp>
          <p:nvSpPr>
            <p:cNvPr id="51" name="Text Placeholder 2"/>
            <p:cNvSpPr txBox="1">
              <a:spLocks/>
            </p:cNvSpPr>
            <p:nvPr/>
          </p:nvSpPr>
          <p:spPr>
            <a:xfrm>
              <a:off x="4242694" y="2876033"/>
              <a:ext cx="277181" cy="281970"/>
            </a:xfrm>
            <a:prstGeom prst="rect">
              <a:avLst/>
            </a:prstGeom>
            <a:ln w="28575">
              <a:noFill/>
            </a:ln>
          </p:spPr>
          <p:txBody>
            <a:bodyPr lIns="0" tIns="0" rIns="0" bIns="0"/>
            <a:lstStyle>
              <a:lvl1pPr marL="562356" indent="-342900" algn="l" defTabSz="457200" rtl="0" eaLnBrk="1" latinLnBrk="0" hangingPunct="1">
                <a:spcBef>
                  <a:spcPct val="20000"/>
                </a:spcBef>
                <a:buClr>
                  <a:srgbClr val="007FC2"/>
                </a:buClr>
                <a:buFont typeface="Calibri" panose="020F0502020204030204" pitchFamily="34" charset="0"/>
                <a:buChar char="→"/>
                <a:defRPr sz="2400" kern="1200">
                  <a:solidFill>
                    <a:schemeClr val="tx1">
                      <a:lumMod val="65000"/>
                      <a:lumOff val="35000"/>
                    </a:schemeClr>
                  </a:solidFill>
                  <a:latin typeface="+mn-lt"/>
                  <a:ea typeface="+mn-ea"/>
                  <a:cs typeface="+mn-cs"/>
                </a:defRPr>
              </a:lvl1pPr>
              <a:lvl2pPr marL="914400" indent="-457200" algn="l" defTabSz="457200" rtl="0" eaLnBrk="1" latinLnBrk="0" hangingPunct="1">
                <a:spcBef>
                  <a:spcPct val="20000"/>
                </a:spcBef>
                <a:buClr>
                  <a:srgbClr val="007FC2"/>
                </a:buClr>
                <a:buSzPct val="100000"/>
                <a:buFont typeface="Calibri" panose="020F0502020204030204" pitchFamily="34" charset="0"/>
                <a:buChar char="→"/>
                <a:defRPr sz="2000" kern="1200" baseline="0">
                  <a:solidFill>
                    <a:schemeClr val="tx1"/>
                  </a:solidFill>
                  <a:latin typeface="+mn-lt"/>
                  <a:ea typeface="+mn-ea"/>
                  <a:cs typeface="+mn-cs"/>
                </a:defRPr>
              </a:lvl2pPr>
              <a:lvl3pPr marL="1143000" indent="-228600" algn="l" defTabSz="457200" rtl="0" eaLnBrk="1" latinLnBrk="0" hangingPunct="1">
                <a:spcBef>
                  <a:spcPct val="20000"/>
                </a:spcBef>
                <a:buClr>
                  <a:srgbClr val="007FC2"/>
                </a:buClr>
                <a:buFont typeface="Calibri" panose="020F0502020204030204" pitchFamily="34" charset="0"/>
                <a:buChar char="→"/>
                <a:defRPr sz="1800" kern="1200" baseline="0">
                  <a:solidFill>
                    <a:schemeClr val="tx1"/>
                  </a:solidFill>
                  <a:latin typeface="+mn-lt"/>
                  <a:ea typeface="+mn-ea"/>
                  <a:cs typeface="+mn-cs"/>
                </a:defRPr>
              </a:lvl3pPr>
              <a:lvl4pPr marL="1714500" indent="-342900" algn="l" defTabSz="457200" rtl="0" eaLnBrk="1" latinLnBrk="0" hangingPunct="1">
                <a:spcBef>
                  <a:spcPct val="20000"/>
                </a:spcBef>
                <a:buClr>
                  <a:srgbClr val="007FC2"/>
                </a:buClr>
                <a:buFont typeface="Calibri" panose="020F0502020204030204" pitchFamily="34" charset="0"/>
                <a:buChar char="→"/>
                <a:defRPr sz="1600" kern="1200" baseline="0">
                  <a:solidFill>
                    <a:schemeClr val="tx1"/>
                  </a:solidFill>
                  <a:latin typeface="+mn-lt"/>
                  <a:ea typeface="+mn-ea"/>
                  <a:cs typeface="+mn-cs"/>
                </a:defRPr>
              </a:lvl4pPr>
              <a:lvl5pPr marL="2057400" indent="-228600" algn="l" defTabSz="457200" rtl="0" eaLnBrk="1" latinLnBrk="0" hangingPunct="1">
                <a:spcBef>
                  <a:spcPct val="20000"/>
                </a:spcBef>
                <a:buClr>
                  <a:srgbClr val="007FC2"/>
                </a:buClr>
                <a:buFont typeface="Calibri" panose="020F0502020204030204" pitchFamily="34" charset="0"/>
                <a:buChar char="→"/>
                <a:defRPr sz="16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lvl="1" indent="0">
                <a:buNone/>
              </a:pPr>
              <a:r>
                <a:rPr lang="en-GB" sz="1200" b="1" dirty="0" smtClean="0"/>
                <a:t>RP</a:t>
              </a:r>
              <a:endParaRPr lang="en-GB" sz="1200" b="1" dirty="0"/>
            </a:p>
          </p:txBody>
        </p:sp>
      </p:grpSp>
      <p:sp>
        <p:nvSpPr>
          <p:cNvPr id="3" name="Text Placeholder 2"/>
          <p:cNvSpPr>
            <a:spLocks noGrp="1"/>
          </p:cNvSpPr>
          <p:nvPr>
            <p:ph type="body" sz="quarter" idx="17"/>
          </p:nvPr>
        </p:nvSpPr>
        <p:spPr>
          <a:xfrm>
            <a:off x="143777" y="692173"/>
            <a:ext cx="8744757" cy="1093591"/>
          </a:xfrm>
        </p:spPr>
        <p:txBody>
          <a:bodyPr/>
          <a:lstStyle/>
          <a:p>
            <a:pPr>
              <a:buFont typeface="Wingdings" panose="05000000000000000000" pitchFamily="2" charset="2"/>
              <a:buChar char="Ø"/>
            </a:pPr>
            <a:r>
              <a:rPr lang="en-GB" sz="2000" dirty="0" smtClean="0"/>
              <a:t>Acceptable mean of compliance (AMC) to Article 11 of the IA</a:t>
            </a:r>
            <a:endParaRPr lang="en-GB" sz="2000" dirty="0"/>
          </a:p>
          <a:p>
            <a:pPr>
              <a:buFont typeface="Wingdings" panose="05000000000000000000" pitchFamily="2" charset="2"/>
              <a:buChar char="Ø"/>
            </a:pPr>
            <a:r>
              <a:rPr lang="en-US" sz="2000" dirty="0" smtClean="0"/>
              <a:t>1</a:t>
            </a:r>
            <a:r>
              <a:rPr lang="en-US" sz="2000" baseline="30000" dirty="0" smtClean="0"/>
              <a:t>st</a:t>
            </a:r>
            <a:r>
              <a:rPr lang="en-US" sz="2000" dirty="0" smtClean="0"/>
              <a:t> PDRA Published as </a:t>
            </a:r>
            <a:r>
              <a:rPr lang="en-GB" sz="2000" dirty="0" smtClean="0">
                <a:hlinkClick r:id="rId5"/>
              </a:rPr>
              <a:t>AMC </a:t>
            </a:r>
            <a:r>
              <a:rPr lang="en-GB" sz="2000" dirty="0">
                <a:hlinkClick r:id="rId5"/>
              </a:rPr>
              <a:t>and GMs </a:t>
            </a:r>
            <a:r>
              <a:rPr lang="en-GB" sz="2000" dirty="0" smtClean="0"/>
              <a:t>to the IA (AMC2 Article 11)</a:t>
            </a:r>
            <a:endParaRPr lang="en-US" dirty="0" smtClean="0"/>
          </a:p>
        </p:txBody>
      </p:sp>
      <p:sp>
        <p:nvSpPr>
          <p:cNvPr id="6" name="Text Placeholder 2"/>
          <p:cNvSpPr txBox="1">
            <a:spLocks/>
          </p:cNvSpPr>
          <p:nvPr/>
        </p:nvSpPr>
        <p:spPr>
          <a:xfrm>
            <a:off x="1935821" y="1424931"/>
            <a:ext cx="5402193" cy="1198632"/>
          </a:xfrm>
          <a:prstGeom prst="rect">
            <a:avLst/>
          </a:prstGeom>
        </p:spPr>
        <p:txBody>
          <a:bodyPr lIns="0" tIns="0" rIns="0" bIns="0"/>
          <a:lstStyle>
            <a:lvl1pPr marL="562356" indent="-342900" algn="l" defTabSz="457200" rtl="0" eaLnBrk="1" latinLnBrk="0" hangingPunct="1">
              <a:spcBef>
                <a:spcPct val="20000"/>
              </a:spcBef>
              <a:buClr>
                <a:srgbClr val="007FC2"/>
              </a:buClr>
              <a:buFont typeface="Calibri" panose="020F0502020204030204" pitchFamily="34" charset="0"/>
              <a:buChar char="→"/>
              <a:defRPr sz="2400" kern="1200">
                <a:solidFill>
                  <a:schemeClr val="tx1">
                    <a:lumMod val="65000"/>
                    <a:lumOff val="35000"/>
                  </a:schemeClr>
                </a:solidFill>
                <a:latin typeface="+mn-lt"/>
                <a:ea typeface="+mn-ea"/>
                <a:cs typeface="+mn-cs"/>
              </a:defRPr>
            </a:lvl1pPr>
            <a:lvl2pPr marL="914400" indent="-457200" algn="l" defTabSz="457200" rtl="0" eaLnBrk="1" latinLnBrk="0" hangingPunct="1">
              <a:spcBef>
                <a:spcPct val="20000"/>
              </a:spcBef>
              <a:buClr>
                <a:srgbClr val="007FC2"/>
              </a:buClr>
              <a:buSzPct val="100000"/>
              <a:buFont typeface="Calibri" panose="020F0502020204030204" pitchFamily="34" charset="0"/>
              <a:buChar char="→"/>
              <a:defRPr sz="2000" kern="1200" baseline="0">
                <a:solidFill>
                  <a:schemeClr val="tx1"/>
                </a:solidFill>
                <a:latin typeface="+mn-lt"/>
                <a:ea typeface="+mn-ea"/>
                <a:cs typeface="+mn-cs"/>
              </a:defRPr>
            </a:lvl2pPr>
            <a:lvl3pPr marL="1143000" indent="-228600" algn="l" defTabSz="457200" rtl="0" eaLnBrk="1" latinLnBrk="0" hangingPunct="1">
              <a:spcBef>
                <a:spcPct val="20000"/>
              </a:spcBef>
              <a:buClr>
                <a:srgbClr val="007FC2"/>
              </a:buClr>
              <a:buFont typeface="Calibri" panose="020F0502020204030204" pitchFamily="34" charset="0"/>
              <a:buChar char="→"/>
              <a:defRPr sz="1800" kern="1200" baseline="0">
                <a:solidFill>
                  <a:schemeClr val="tx1"/>
                </a:solidFill>
                <a:latin typeface="+mn-lt"/>
                <a:ea typeface="+mn-ea"/>
                <a:cs typeface="+mn-cs"/>
              </a:defRPr>
            </a:lvl3pPr>
            <a:lvl4pPr marL="1714500" indent="-342900" algn="l" defTabSz="457200" rtl="0" eaLnBrk="1" latinLnBrk="0" hangingPunct="1">
              <a:spcBef>
                <a:spcPct val="20000"/>
              </a:spcBef>
              <a:buClr>
                <a:srgbClr val="007FC2"/>
              </a:buClr>
              <a:buFont typeface="Calibri" panose="020F0502020204030204" pitchFamily="34" charset="0"/>
              <a:buChar char="→"/>
              <a:defRPr sz="1600" kern="1200" baseline="0">
                <a:solidFill>
                  <a:schemeClr val="tx1"/>
                </a:solidFill>
                <a:latin typeface="+mn-lt"/>
                <a:ea typeface="+mn-ea"/>
                <a:cs typeface="+mn-cs"/>
              </a:defRPr>
            </a:lvl4pPr>
            <a:lvl5pPr marL="2057400" indent="-228600" algn="l" defTabSz="457200" rtl="0" eaLnBrk="1" latinLnBrk="0" hangingPunct="1">
              <a:spcBef>
                <a:spcPct val="20000"/>
              </a:spcBef>
              <a:buClr>
                <a:srgbClr val="007FC2"/>
              </a:buClr>
              <a:buFont typeface="Calibri" panose="020F0502020204030204" pitchFamily="34" charset="0"/>
              <a:buChar char="→"/>
              <a:defRPr sz="16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449263" lvl="1" indent="-258763">
              <a:spcBef>
                <a:spcPts val="0"/>
              </a:spcBef>
              <a:buFont typeface="Wingdings" panose="05000000000000000000" pitchFamily="2" charset="2"/>
              <a:buChar char="Ø"/>
            </a:pPr>
            <a:r>
              <a:rPr lang="en-GB" sz="1600" b="1" dirty="0" smtClean="0"/>
              <a:t>PDRA-01</a:t>
            </a:r>
            <a:r>
              <a:rPr lang="en-GB" sz="1600" dirty="0" smtClean="0"/>
              <a:t>: BVLOS, below 120m, in controlled airspace over sparsely populated area environment, with UA MTOM&lt;25kg</a:t>
            </a:r>
          </a:p>
          <a:p>
            <a:pPr lvl="1" indent="-195263">
              <a:spcBef>
                <a:spcPts val="0"/>
              </a:spcBef>
              <a:buFont typeface="Arial" panose="020B0604020202020204" pitchFamily="34" charset="0"/>
              <a:buChar char="•"/>
            </a:pPr>
            <a:r>
              <a:rPr lang="en-GB" sz="1600" dirty="0" smtClean="0"/>
              <a:t>No range limit when using VO, otherwise &lt;1km </a:t>
            </a:r>
            <a:endParaRPr lang="en-GB" sz="1600" dirty="0"/>
          </a:p>
        </p:txBody>
      </p:sp>
      <p:sp>
        <p:nvSpPr>
          <p:cNvPr id="19" name="Text Placeholder 2"/>
          <p:cNvSpPr txBox="1">
            <a:spLocks/>
          </p:cNvSpPr>
          <p:nvPr/>
        </p:nvSpPr>
        <p:spPr>
          <a:xfrm>
            <a:off x="1893173" y="4138683"/>
            <a:ext cx="1580687" cy="829603"/>
          </a:xfrm>
          <a:prstGeom prst="rect">
            <a:avLst/>
          </a:prstGeom>
          <a:ln w="28575">
            <a:solidFill>
              <a:srgbClr val="FF0000"/>
            </a:solidFill>
          </a:ln>
        </p:spPr>
        <p:txBody>
          <a:bodyPr lIns="0" tIns="0" rIns="0" bIns="0"/>
          <a:lstStyle>
            <a:lvl1pPr marL="562356" indent="-342900" algn="l" defTabSz="457200" rtl="0" eaLnBrk="1" latinLnBrk="0" hangingPunct="1">
              <a:spcBef>
                <a:spcPct val="20000"/>
              </a:spcBef>
              <a:buClr>
                <a:srgbClr val="007FC2"/>
              </a:buClr>
              <a:buFont typeface="Calibri" panose="020F0502020204030204" pitchFamily="34" charset="0"/>
              <a:buChar char="→"/>
              <a:defRPr sz="2400" kern="1200">
                <a:solidFill>
                  <a:schemeClr val="tx1">
                    <a:lumMod val="65000"/>
                    <a:lumOff val="35000"/>
                  </a:schemeClr>
                </a:solidFill>
                <a:latin typeface="+mn-lt"/>
                <a:ea typeface="+mn-ea"/>
                <a:cs typeface="+mn-cs"/>
              </a:defRPr>
            </a:lvl1pPr>
            <a:lvl2pPr marL="914400" indent="-457200" algn="l" defTabSz="457200" rtl="0" eaLnBrk="1" latinLnBrk="0" hangingPunct="1">
              <a:spcBef>
                <a:spcPct val="20000"/>
              </a:spcBef>
              <a:buClr>
                <a:srgbClr val="007FC2"/>
              </a:buClr>
              <a:buSzPct val="100000"/>
              <a:buFont typeface="Calibri" panose="020F0502020204030204" pitchFamily="34" charset="0"/>
              <a:buChar char="→"/>
              <a:defRPr sz="2000" kern="1200" baseline="0">
                <a:solidFill>
                  <a:schemeClr val="tx1"/>
                </a:solidFill>
                <a:latin typeface="+mn-lt"/>
                <a:ea typeface="+mn-ea"/>
                <a:cs typeface="+mn-cs"/>
              </a:defRPr>
            </a:lvl2pPr>
            <a:lvl3pPr marL="1143000" indent="-228600" algn="l" defTabSz="457200" rtl="0" eaLnBrk="1" latinLnBrk="0" hangingPunct="1">
              <a:spcBef>
                <a:spcPct val="20000"/>
              </a:spcBef>
              <a:buClr>
                <a:srgbClr val="007FC2"/>
              </a:buClr>
              <a:buFont typeface="Calibri" panose="020F0502020204030204" pitchFamily="34" charset="0"/>
              <a:buChar char="→"/>
              <a:defRPr sz="1800" kern="1200" baseline="0">
                <a:solidFill>
                  <a:schemeClr val="tx1"/>
                </a:solidFill>
                <a:latin typeface="+mn-lt"/>
                <a:ea typeface="+mn-ea"/>
                <a:cs typeface="+mn-cs"/>
              </a:defRPr>
            </a:lvl3pPr>
            <a:lvl4pPr marL="1714500" indent="-342900" algn="l" defTabSz="457200" rtl="0" eaLnBrk="1" latinLnBrk="0" hangingPunct="1">
              <a:spcBef>
                <a:spcPct val="20000"/>
              </a:spcBef>
              <a:buClr>
                <a:srgbClr val="007FC2"/>
              </a:buClr>
              <a:buFont typeface="Calibri" panose="020F0502020204030204" pitchFamily="34" charset="0"/>
              <a:buChar char="→"/>
              <a:defRPr sz="1600" kern="1200" baseline="0">
                <a:solidFill>
                  <a:schemeClr val="tx1"/>
                </a:solidFill>
                <a:latin typeface="+mn-lt"/>
                <a:ea typeface="+mn-ea"/>
                <a:cs typeface="+mn-cs"/>
              </a:defRPr>
            </a:lvl4pPr>
            <a:lvl5pPr marL="2057400" indent="-228600" algn="l" defTabSz="457200" rtl="0" eaLnBrk="1" latinLnBrk="0" hangingPunct="1">
              <a:spcBef>
                <a:spcPct val="20000"/>
              </a:spcBef>
              <a:buClr>
                <a:srgbClr val="007FC2"/>
              </a:buClr>
              <a:buFont typeface="Calibri" panose="020F0502020204030204" pitchFamily="34" charset="0"/>
              <a:buChar char="→"/>
              <a:defRPr sz="16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lvl="1" indent="0">
              <a:buNone/>
            </a:pPr>
            <a:r>
              <a:rPr lang="en-GB" sz="1600" b="1" dirty="0" smtClean="0"/>
              <a:t>                   BVLOS</a:t>
            </a:r>
            <a:endParaRPr lang="en-GB" sz="1600" b="1" dirty="0"/>
          </a:p>
          <a:p>
            <a:pPr marL="0" lvl="1" indent="0">
              <a:buNone/>
            </a:pPr>
            <a:r>
              <a:rPr lang="en-GB" sz="1600" dirty="0" smtClean="0"/>
              <a:t>Using a UAS with automatic modes</a:t>
            </a:r>
            <a:endParaRPr lang="en-GB" dirty="0" smtClean="0"/>
          </a:p>
        </p:txBody>
      </p:sp>
      <p:sp>
        <p:nvSpPr>
          <p:cNvPr id="20" name="Text Placeholder 6"/>
          <p:cNvSpPr>
            <a:spLocks noGrp="1"/>
          </p:cNvSpPr>
          <p:nvPr>
            <p:ph type="body" sz="quarter" idx="16"/>
          </p:nvPr>
        </p:nvSpPr>
        <p:spPr>
          <a:xfrm>
            <a:off x="85330" y="149179"/>
            <a:ext cx="9154915" cy="656391"/>
          </a:xfrm>
        </p:spPr>
        <p:txBody>
          <a:bodyPr/>
          <a:lstStyle/>
          <a:p>
            <a:r>
              <a:rPr lang="en-GB" dirty="0"/>
              <a:t>Specific category – Pre-defined risk assessment</a:t>
            </a:r>
          </a:p>
        </p:txBody>
      </p:sp>
      <p:grpSp>
        <p:nvGrpSpPr>
          <p:cNvPr id="24" name="Group 23"/>
          <p:cNvGrpSpPr/>
          <p:nvPr/>
        </p:nvGrpSpPr>
        <p:grpSpPr>
          <a:xfrm>
            <a:off x="1789658" y="2228420"/>
            <a:ext cx="7069045" cy="2872840"/>
            <a:chOff x="2635742" y="1944674"/>
            <a:chExt cx="7069045" cy="2872840"/>
          </a:xfrm>
        </p:grpSpPr>
        <p:grpSp>
          <p:nvGrpSpPr>
            <p:cNvPr id="21" name="Group 20"/>
            <p:cNvGrpSpPr/>
            <p:nvPr/>
          </p:nvGrpSpPr>
          <p:grpSpPr>
            <a:xfrm>
              <a:off x="2635742" y="1944674"/>
              <a:ext cx="7069045" cy="2872840"/>
              <a:chOff x="2635742" y="1944674"/>
              <a:chExt cx="7069045" cy="2872840"/>
            </a:xfrm>
          </p:grpSpPr>
          <p:sp>
            <p:nvSpPr>
              <p:cNvPr id="39" name="Oval 38"/>
              <p:cNvSpPr/>
              <p:nvPr/>
            </p:nvSpPr>
            <p:spPr>
              <a:xfrm>
                <a:off x="6269122" y="2959083"/>
                <a:ext cx="1620000" cy="1620000"/>
              </a:xfrm>
              <a:prstGeom prst="ellipse">
                <a:avLst/>
              </a:prstGeom>
              <a:solidFill>
                <a:srgbClr val="CED7DD"/>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grpSp>
            <p:nvGrpSpPr>
              <p:cNvPr id="1029" name="Group 1028"/>
              <p:cNvGrpSpPr/>
              <p:nvPr/>
            </p:nvGrpSpPr>
            <p:grpSpPr>
              <a:xfrm>
                <a:off x="2635742" y="1944674"/>
                <a:ext cx="7069045" cy="2872840"/>
                <a:chOff x="3489100" y="1944674"/>
                <a:chExt cx="7069045" cy="2872840"/>
              </a:xfrm>
            </p:grpSpPr>
            <p:grpSp>
              <p:nvGrpSpPr>
                <p:cNvPr id="1028" name="Group 1027"/>
                <p:cNvGrpSpPr/>
                <p:nvPr/>
              </p:nvGrpSpPr>
              <p:grpSpPr>
                <a:xfrm>
                  <a:off x="3489100" y="1944674"/>
                  <a:ext cx="5401211" cy="2850273"/>
                  <a:chOff x="3489100" y="1944674"/>
                  <a:chExt cx="5401211" cy="2850273"/>
                </a:xfrm>
              </p:grpSpPr>
              <p:sp>
                <p:nvSpPr>
                  <p:cNvPr id="40" name="Oval 39"/>
                  <p:cNvSpPr/>
                  <p:nvPr/>
                </p:nvSpPr>
                <p:spPr>
                  <a:xfrm>
                    <a:off x="7270311" y="1944674"/>
                    <a:ext cx="1620000" cy="1620000"/>
                  </a:xfrm>
                  <a:prstGeom prst="ellipse">
                    <a:avLst/>
                  </a:prstGeom>
                  <a:solidFill>
                    <a:srgbClr val="CED7DD"/>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grpSp>
                <p:nvGrpSpPr>
                  <p:cNvPr id="1025" name="Group 1024"/>
                  <p:cNvGrpSpPr/>
                  <p:nvPr/>
                </p:nvGrpSpPr>
                <p:grpSpPr>
                  <a:xfrm>
                    <a:off x="3489100" y="2426570"/>
                    <a:ext cx="5067311" cy="2368377"/>
                    <a:chOff x="6134422" y="2129842"/>
                    <a:chExt cx="5067311" cy="2368377"/>
                  </a:xfrm>
                </p:grpSpPr>
                <p:sp>
                  <p:nvSpPr>
                    <p:cNvPr id="34" name="Oval 33"/>
                    <p:cNvSpPr/>
                    <p:nvPr/>
                  </p:nvSpPr>
                  <p:spPr>
                    <a:xfrm>
                      <a:off x="8363337" y="2129842"/>
                      <a:ext cx="1620000" cy="1620000"/>
                    </a:xfrm>
                    <a:prstGeom prst="ellipse">
                      <a:avLst/>
                    </a:prstGeom>
                    <a:solidFill>
                      <a:srgbClr val="CED7DD"/>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22" name="Oval 21"/>
                    <p:cNvSpPr/>
                    <p:nvPr/>
                  </p:nvSpPr>
                  <p:spPr>
                    <a:xfrm>
                      <a:off x="6833034" y="2651362"/>
                      <a:ext cx="1620000" cy="1620000"/>
                    </a:xfrm>
                    <a:prstGeom prst="ellipse">
                      <a:avLst/>
                    </a:prstGeom>
                    <a:solidFill>
                      <a:srgbClr val="CED7DD"/>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14" name="Oval 13"/>
                    <p:cNvSpPr/>
                    <p:nvPr/>
                  </p:nvSpPr>
                  <p:spPr>
                    <a:xfrm>
                      <a:off x="6134422" y="2878219"/>
                      <a:ext cx="1620000" cy="1620000"/>
                    </a:xfrm>
                    <a:prstGeom prst="ellipse">
                      <a:avLst/>
                    </a:prstGeom>
                    <a:solidFill>
                      <a:srgbClr val="97B5D7"/>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10" name="Oval 9"/>
                    <p:cNvSpPr/>
                    <p:nvPr/>
                  </p:nvSpPr>
                  <p:spPr>
                    <a:xfrm>
                      <a:off x="6530422" y="3292019"/>
                      <a:ext cx="828000" cy="828000"/>
                    </a:xfrm>
                    <a:prstGeom prst="ellipse">
                      <a:avLst/>
                    </a:prstGeom>
                    <a:pattFill prst="pct70">
                      <a:fgClr>
                        <a:schemeClr val="accent1"/>
                      </a:fgClr>
                      <a:bgClr>
                        <a:schemeClr val="bg1"/>
                      </a:bgClr>
                    </a:patt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cxnSp>
                  <p:nvCxnSpPr>
                    <p:cNvPr id="23" name="Straight Arrow Connector 22"/>
                    <p:cNvCxnSpPr/>
                    <p:nvPr/>
                  </p:nvCxnSpPr>
                  <p:spPr>
                    <a:xfrm flipV="1">
                      <a:off x="6944422" y="3519778"/>
                      <a:ext cx="746586" cy="245327"/>
                    </a:xfrm>
                    <a:prstGeom prst="straightConnector1">
                      <a:avLst/>
                    </a:prstGeom>
                    <a:ln>
                      <a:solidFill>
                        <a:schemeClr val="tx1"/>
                      </a:solidFill>
                      <a:tailEnd type="triangle"/>
                    </a:ln>
                  </p:spPr>
                  <p:style>
                    <a:lnRef idx="2">
                      <a:schemeClr val="accent1"/>
                    </a:lnRef>
                    <a:fillRef idx="0">
                      <a:schemeClr val="accent1"/>
                    </a:fillRef>
                    <a:effectRef idx="1">
                      <a:schemeClr val="accent1"/>
                    </a:effectRef>
                    <a:fontRef idx="minor">
                      <a:schemeClr val="tx1"/>
                    </a:fontRef>
                  </p:style>
                </p:cxnSp>
                <p:pic>
                  <p:nvPicPr>
                    <p:cNvPr id="29" name="Picture 28"/>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flipH="1">
                      <a:off x="7636681" y="2939777"/>
                      <a:ext cx="244486" cy="488971"/>
                    </a:xfrm>
                    <a:prstGeom prst="rect">
                      <a:avLst/>
                    </a:prstGeom>
                  </p:spPr>
                </p:pic>
                <p:pic>
                  <p:nvPicPr>
                    <p:cNvPr id="31" name="Picture 30"/>
                    <p:cNvPicPr>
                      <a:picLocks noChangeAspect="1"/>
                    </p:cNvPicPr>
                    <p:nvPr/>
                  </p:nvPicPr>
                  <p:blipFill rotWithShape="1">
                    <a:blip r:embed="rId7">
                      <a:extLst>
                        <a:ext uri="{28A0092B-C50C-407E-A947-70E740481C1C}">
                          <a14:useLocalDpi xmlns:a14="http://schemas.microsoft.com/office/drawing/2010/main" val="0"/>
                        </a:ext>
                      </a:extLst>
                    </a:blip>
                    <a:srcRect l="62048"/>
                    <a:stretch/>
                  </p:blipFill>
                  <p:spPr>
                    <a:xfrm flipH="1">
                      <a:off x="6850903" y="3284393"/>
                      <a:ext cx="183213" cy="508511"/>
                    </a:xfrm>
                    <a:prstGeom prst="rect">
                      <a:avLst/>
                    </a:prstGeom>
                  </p:spPr>
                </p:pic>
                <p:pic>
                  <p:nvPicPr>
                    <p:cNvPr id="1024" name="Picture 1023"/>
                    <p:cNvPicPr>
                      <a:picLocks noChangeAspect="1"/>
                    </p:cNvPicPr>
                    <p:nvPr/>
                  </p:nvPicPr>
                  <p:blipFill rotWithShape="1">
                    <a:blip r:embed="rId8">
                      <a:extLst>
                        <a:ext uri="{28A0092B-C50C-407E-A947-70E740481C1C}">
                          <a14:useLocalDpi xmlns:a14="http://schemas.microsoft.com/office/drawing/2010/main" val="0"/>
                        </a:ext>
                      </a:extLst>
                    </a:blip>
                    <a:srcRect r="54733" b="65727"/>
                    <a:stretch/>
                  </p:blipFill>
                  <p:spPr>
                    <a:xfrm>
                      <a:off x="10725633" y="2660308"/>
                      <a:ext cx="476100" cy="379703"/>
                    </a:xfrm>
                    <a:prstGeom prst="rect">
                      <a:avLst/>
                    </a:prstGeom>
                  </p:spPr>
                </p:pic>
                <p:pic>
                  <p:nvPicPr>
                    <p:cNvPr id="35" name="Picture 34"/>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flipH="1">
                      <a:off x="9113348" y="2496820"/>
                      <a:ext cx="244486" cy="488971"/>
                    </a:xfrm>
                    <a:prstGeom prst="rect">
                      <a:avLst/>
                    </a:prstGeom>
                  </p:spPr>
                </p:pic>
                <p:sp>
                  <p:nvSpPr>
                    <p:cNvPr id="36" name="Text Placeholder 2"/>
                    <p:cNvSpPr txBox="1">
                      <a:spLocks/>
                    </p:cNvSpPr>
                    <p:nvPr/>
                  </p:nvSpPr>
                  <p:spPr>
                    <a:xfrm>
                      <a:off x="6779884" y="4178492"/>
                      <a:ext cx="563119" cy="281970"/>
                    </a:xfrm>
                    <a:prstGeom prst="rect">
                      <a:avLst/>
                    </a:prstGeom>
                    <a:ln w="28575">
                      <a:noFill/>
                    </a:ln>
                  </p:spPr>
                  <p:txBody>
                    <a:bodyPr lIns="0" tIns="0" rIns="0" bIns="0"/>
                    <a:lstStyle>
                      <a:lvl1pPr marL="562356" indent="-342900" algn="l" defTabSz="457200" rtl="0" eaLnBrk="1" latinLnBrk="0" hangingPunct="1">
                        <a:spcBef>
                          <a:spcPct val="20000"/>
                        </a:spcBef>
                        <a:buClr>
                          <a:srgbClr val="007FC2"/>
                        </a:buClr>
                        <a:buFont typeface="Calibri" panose="020F0502020204030204" pitchFamily="34" charset="0"/>
                        <a:buChar char="→"/>
                        <a:defRPr sz="2400" kern="1200">
                          <a:solidFill>
                            <a:schemeClr val="tx1">
                              <a:lumMod val="65000"/>
                              <a:lumOff val="35000"/>
                            </a:schemeClr>
                          </a:solidFill>
                          <a:latin typeface="+mn-lt"/>
                          <a:ea typeface="+mn-ea"/>
                          <a:cs typeface="+mn-cs"/>
                        </a:defRPr>
                      </a:lvl1pPr>
                      <a:lvl2pPr marL="914400" indent="-457200" algn="l" defTabSz="457200" rtl="0" eaLnBrk="1" latinLnBrk="0" hangingPunct="1">
                        <a:spcBef>
                          <a:spcPct val="20000"/>
                        </a:spcBef>
                        <a:buClr>
                          <a:srgbClr val="007FC2"/>
                        </a:buClr>
                        <a:buSzPct val="100000"/>
                        <a:buFont typeface="Calibri" panose="020F0502020204030204" pitchFamily="34" charset="0"/>
                        <a:buChar char="→"/>
                        <a:defRPr sz="2000" kern="1200" baseline="0">
                          <a:solidFill>
                            <a:schemeClr val="tx1"/>
                          </a:solidFill>
                          <a:latin typeface="+mn-lt"/>
                          <a:ea typeface="+mn-ea"/>
                          <a:cs typeface="+mn-cs"/>
                        </a:defRPr>
                      </a:lvl2pPr>
                      <a:lvl3pPr marL="1143000" indent="-228600" algn="l" defTabSz="457200" rtl="0" eaLnBrk="1" latinLnBrk="0" hangingPunct="1">
                        <a:spcBef>
                          <a:spcPct val="20000"/>
                        </a:spcBef>
                        <a:buClr>
                          <a:srgbClr val="007FC2"/>
                        </a:buClr>
                        <a:buFont typeface="Calibri" panose="020F0502020204030204" pitchFamily="34" charset="0"/>
                        <a:buChar char="→"/>
                        <a:defRPr sz="1800" kern="1200" baseline="0">
                          <a:solidFill>
                            <a:schemeClr val="tx1"/>
                          </a:solidFill>
                          <a:latin typeface="+mn-lt"/>
                          <a:ea typeface="+mn-ea"/>
                          <a:cs typeface="+mn-cs"/>
                        </a:defRPr>
                      </a:lvl3pPr>
                      <a:lvl4pPr marL="1714500" indent="-342900" algn="l" defTabSz="457200" rtl="0" eaLnBrk="1" latinLnBrk="0" hangingPunct="1">
                        <a:spcBef>
                          <a:spcPct val="20000"/>
                        </a:spcBef>
                        <a:buClr>
                          <a:srgbClr val="007FC2"/>
                        </a:buClr>
                        <a:buFont typeface="Calibri" panose="020F0502020204030204" pitchFamily="34" charset="0"/>
                        <a:buChar char="→"/>
                        <a:defRPr sz="1600" kern="1200" baseline="0">
                          <a:solidFill>
                            <a:schemeClr val="tx1"/>
                          </a:solidFill>
                          <a:latin typeface="+mn-lt"/>
                          <a:ea typeface="+mn-ea"/>
                          <a:cs typeface="+mn-cs"/>
                        </a:defRPr>
                      </a:lvl4pPr>
                      <a:lvl5pPr marL="2057400" indent="-228600" algn="l" defTabSz="457200" rtl="0" eaLnBrk="1" latinLnBrk="0" hangingPunct="1">
                        <a:spcBef>
                          <a:spcPct val="20000"/>
                        </a:spcBef>
                        <a:buClr>
                          <a:srgbClr val="007FC2"/>
                        </a:buClr>
                        <a:buFont typeface="Calibri" panose="020F0502020204030204" pitchFamily="34" charset="0"/>
                        <a:buChar char="→"/>
                        <a:defRPr sz="16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lvl="1" indent="0">
                        <a:buNone/>
                      </a:pPr>
                      <a:r>
                        <a:rPr lang="en-GB" sz="1200" b="1" dirty="0" smtClean="0"/>
                        <a:t>BVLOS</a:t>
                      </a:r>
                      <a:endParaRPr lang="en-GB" sz="1200" b="1" dirty="0"/>
                    </a:p>
                  </p:txBody>
                </p:sp>
                <p:sp>
                  <p:nvSpPr>
                    <p:cNvPr id="37" name="Text Placeholder 2"/>
                    <p:cNvSpPr txBox="1">
                      <a:spLocks/>
                    </p:cNvSpPr>
                    <p:nvPr/>
                  </p:nvSpPr>
                  <p:spPr>
                    <a:xfrm>
                      <a:off x="6759044" y="3813220"/>
                      <a:ext cx="563119" cy="281970"/>
                    </a:xfrm>
                    <a:prstGeom prst="rect">
                      <a:avLst/>
                    </a:prstGeom>
                    <a:ln w="28575">
                      <a:noFill/>
                    </a:ln>
                  </p:spPr>
                  <p:txBody>
                    <a:bodyPr lIns="0" tIns="0" rIns="0" bIns="0"/>
                    <a:lstStyle>
                      <a:lvl1pPr marL="562356" indent="-342900" algn="l" defTabSz="457200" rtl="0" eaLnBrk="1" latinLnBrk="0" hangingPunct="1">
                        <a:spcBef>
                          <a:spcPct val="20000"/>
                        </a:spcBef>
                        <a:buClr>
                          <a:srgbClr val="007FC2"/>
                        </a:buClr>
                        <a:buFont typeface="Calibri" panose="020F0502020204030204" pitchFamily="34" charset="0"/>
                        <a:buChar char="→"/>
                        <a:defRPr sz="2400" kern="1200">
                          <a:solidFill>
                            <a:schemeClr val="tx1">
                              <a:lumMod val="65000"/>
                              <a:lumOff val="35000"/>
                            </a:schemeClr>
                          </a:solidFill>
                          <a:latin typeface="+mn-lt"/>
                          <a:ea typeface="+mn-ea"/>
                          <a:cs typeface="+mn-cs"/>
                        </a:defRPr>
                      </a:lvl1pPr>
                      <a:lvl2pPr marL="914400" indent="-457200" algn="l" defTabSz="457200" rtl="0" eaLnBrk="1" latinLnBrk="0" hangingPunct="1">
                        <a:spcBef>
                          <a:spcPct val="20000"/>
                        </a:spcBef>
                        <a:buClr>
                          <a:srgbClr val="007FC2"/>
                        </a:buClr>
                        <a:buSzPct val="100000"/>
                        <a:buFont typeface="Calibri" panose="020F0502020204030204" pitchFamily="34" charset="0"/>
                        <a:buChar char="→"/>
                        <a:defRPr sz="2000" kern="1200" baseline="0">
                          <a:solidFill>
                            <a:schemeClr val="tx1"/>
                          </a:solidFill>
                          <a:latin typeface="+mn-lt"/>
                          <a:ea typeface="+mn-ea"/>
                          <a:cs typeface="+mn-cs"/>
                        </a:defRPr>
                      </a:lvl2pPr>
                      <a:lvl3pPr marL="1143000" indent="-228600" algn="l" defTabSz="457200" rtl="0" eaLnBrk="1" latinLnBrk="0" hangingPunct="1">
                        <a:spcBef>
                          <a:spcPct val="20000"/>
                        </a:spcBef>
                        <a:buClr>
                          <a:srgbClr val="007FC2"/>
                        </a:buClr>
                        <a:buFont typeface="Calibri" panose="020F0502020204030204" pitchFamily="34" charset="0"/>
                        <a:buChar char="→"/>
                        <a:defRPr sz="1800" kern="1200" baseline="0">
                          <a:solidFill>
                            <a:schemeClr val="tx1"/>
                          </a:solidFill>
                          <a:latin typeface="+mn-lt"/>
                          <a:ea typeface="+mn-ea"/>
                          <a:cs typeface="+mn-cs"/>
                        </a:defRPr>
                      </a:lvl3pPr>
                      <a:lvl4pPr marL="1714500" indent="-342900" algn="l" defTabSz="457200" rtl="0" eaLnBrk="1" latinLnBrk="0" hangingPunct="1">
                        <a:spcBef>
                          <a:spcPct val="20000"/>
                        </a:spcBef>
                        <a:buClr>
                          <a:srgbClr val="007FC2"/>
                        </a:buClr>
                        <a:buFont typeface="Calibri" panose="020F0502020204030204" pitchFamily="34" charset="0"/>
                        <a:buChar char="→"/>
                        <a:defRPr sz="1600" kern="1200" baseline="0">
                          <a:solidFill>
                            <a:schemeClr val="tx1"/>
                          </a:solidFill>
                          <a:latin typeface="+mn-lt"/>
                          <a:ea typeface="+mn-ea"/>
                          <a:cs typeface="+mn-cs"/>
                        </a:defRPr>
                      </a:lvl4pPr>
                      <a:lvl5pPr marL="2057400" indent="-228600" algn="l" defTabSz="457200" rtl="0" eaLnBrk="1" latinLnBrk="0" hangingPunct="1">
                        <a:spcBef>
                          <a:spcPct val="20000"/>
                        </a:spcBef>
                        <a:buClr>
                          <a:srgbClr val="007FC2"/>
                        </a:buClr>
                        <a:buFont typeface="Calibri" panose="020F0502020204030204" pitchFamily="34" charset="0"/>
                        <a:buChar char="→"/>
                        <a:defRPr sz="16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lvl="1" indent="0">
                        <a:buNone/>
                      </a:pPr>
                      <a:r>
                        <a:rPr lang="en-GB" sz="1200" b="1" dirty="0" smtClean="0"/>
                        <a:t>VLOS</a:t>
                      </a:r>
                      <a:endParaRPr lang="en-GB" sz="1200" b="1" dirty="0"/>
                    </a:p>
                  </p:txBody>
                </p:sp>
                <p:sp>
                  <p:nvSpPr>
                    <p:cNvPr id="38" name="Text Placeholder 2"/>
                    <p:cNvSpPr txBox="1">
                      <a:spLocks/>
                    </p:cNvSpPr>
                    <p:nvPr/>
                  </p:nvSpPr>
                  <p:spPr>
                    <a:xfrm rot="20303321">
                      <a:off x="7108570" y="3433977"/>
                      <a:ext cx="563119" cy="281970"/>
                    </a:xfrm>
                    <a:prstGeom prst="rect">
                      <a:avLst/>
                    </a:prstGeom>
                    <a:ln w="28575">
                      <a:noFill/>
                    </a:ln>
                  </p:spPr>
                  <p:txBody>
                    <a:bodyPr lIns="0" tIns="0" rIns="0" bIns="0"/>
                    <a:lstStyle>
                      <a:lvl1pPr marL="562356" indent="-342900" algn="l" defTabSz="457200" rtl="0" eaLnBrk="1" latinLnBrk="0" hangingPunct="1">
                        <a:spcBef>
                          <a:spcPct val="20000"/>
                        </a:spcBef>
                        <a:buClr>
                          <a:srgbClr val="007FC2"/>
                        </a:buClr>
                        <a:buFont typeface="Calibri" panose="020F0502020204030204" pitchFamily="34" charset="0"/>
                        <a:buChar char="→"/>
                        <a:defRPr sz="2400" kern="1200">
                          <a:solidFill>
                            <a:schemeClr val="tx1">
                              <a:lumMod val="65000"/>
                              <a:lumOff val="35000"/>
                            </a:schemeClr>
                          </a:solidFill>
                          <a:latin typeface="+mn-lt"/>
                          <a:ea typeface="+mn-ea"/>
                          <a:cs typeface="+mn-cs"/>
                        </a:defRPr>
                      </a:lvl1pPr>
                      <a:lvl2pPr marL="914400" indent="-457200" algn="l" defTabSz="457200" rtl="0" eaLnBrk="1" latinLnBrk="0" hangingPunct="1">
                        <a:spcBef>
                          <a:spcPct val="20000"/>
                        </a:spcBef>
                        <a:buClr>
                          <a:srgbClr val="007FC2"/>
                        </a:buClr>
                        <a:buSzPct val="100000"/>
                        <a:buFont typeface="Calibri" panose="020F0502020204030204" pitchFamily="34" charset="0"/>
                        <a:buChar char="→"/>
                        <a:defRPr sz="2000" kern="1200" baseline="0">
                          <a:solidFill>
                            <a:schemeClr val="tx1"/>
                          </a:solidFill>
                          <a:latin typeface="+mn-lt"/>
                          <a:ea typeface="+mn-ea"/>
                          <a:cs typeface="+mn-cs"/>
                        </a:defRPr>
                      </a:lvl2pPr>
                      <a:lvl3pPr marL="1143000" indent="-228600" algn="l" defTabSz="457200" rtl="0" eaLnBrk="1" latinLnBrk="0" hangingPunct="1">
                        <a:spcBef>
                          <a:spcPct val="20000"/>
                        </a:spcBef>
                        <a:buClr>
                          <a:srgbClr val="007FC2"/>
                        </a:buClr>
                        <a:buFont typeface="Calibri" panose="020F0502020204030204" pitchFamily="34" charset="0"/>
                        <a:buChar char="→"/>
                        <a:defRPr sz="1800" kern="1200" baseline="0">
                          <a:solidFill>
                            <a:schemeClr val="tx1"/>
                          </a:solidFill>
                          <a:latin typeface="+mn-lt"/>
                          <a:ea typeface="+mn-ea"/>
                          <a:cs typeface="+mn-cs"/>
                        </a:defRPr>
                      </a:lvl3pPr>
                      <a:lvl4pPr marL="1714500" indent="-342900" algn="l" defTabSz="457200" rtl="0" eaLnBrk="1" latinLnBrk="0" hangingPunct="1">
                        <a:spcBef>
                          <a:spcPct val="20000"/>
                        </a:spcBef>
                        <a:buClr>
                          <a:srgbClr val="007FC2"/>
                        </a:buClr>
                        <a:buFont typeface="Calibri" panose="020F0502020204030204" pitchFamily="34" charset="0"/>
                        <a:buChar char="→"/>
                        <a:defRPr sz="1600" kern="1200" baseline="0">
                          <a:solidFill>
                            <a:schemeClr val="tx1"/>
                          </a:solidFill>
                          <a:latin typeface="+mn-lt"/>
                          <a:ea typeface="+mn-ea"/>
                          <a:cs typeface="+mn-cs"/>
                        </a:defRPr>
                      </a:lvl4pPr>
                      <a:lvl5pPr marL="2057400" indent="-228600" algn="l" defTabSz="457200" rtl="0" eaLnBrk="1" latinLnBrk="0" hangingPunct="1">
                        <a:spcBef>
                          <a:spcPct val="20000"/>
                        </a:spcBef>
                        <a:buClr>
                          <a:srgbClr val="007FC2"/>
                        </a:buClr>
                        <a:buFont typeface="Calibri" panose="020F0502020204030204" pitchFamily="34" charset="0"/>
                        <a:buChar char="→"/>
                        <a:defRPr sz="16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lvl="1" indent="0">
                        <a:buNone/>
                      </a:pPr>
                      <a:r>
                        <a:rPr lang="en-GB" sz="1200" b="1" dirty="0" smtClean="0"/>
                        <a:t>&lt;1 km</a:t>
                      </a:r>
                      <a:endParaRPr lang="en-GB" sz="1200" b="1" dirty="0"/>
                    </a:p>
                  </p:txBody>
                </p:sp>
              </p:grpSp>
              <p:pic>
                <p:nvPicPr>
                  <p:cNvPr id="41" name="Picture 40"/>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flipH="1">
                    <a:off x="7958068" y="2328758"/>
                    <a:ext cx="244486" cy="488971"/>
                  </a:xfrm>
                  <a:prstGeom prst="rect">
                    <a:avLst/>
                  </a:prstGeom>
                </p:spPr>
              </p:pic>
              <p:cxnSp>
                <p:nvCxnSpPr>
                  <p:cNvPr id="42" name="Straight Arrow Connector 41"/>
                  <p:cNvCxnSpPr/>
                  <p:nvPr/>
                </p:nvCxnSpPr>
                <p:spPr>
                  <a:xfrm flipV="1">
                    <a:off x="5793644" y="3013133"/>
                    <a:ext cx="1517227" cy="528748"/>
                  </a:xfrm>
                  <a:prstGeom prst="straightConnector1">
                    <a:avLst/>
                  </a:prstGeom>
                  <a:ln>
                    <a:solidFill>
                      <a:schemeClr val="tx1"/>
                    </a:solidFill>
                    <a:headEnd type="triangle" w="med" len="med"/>
                    <a:tailEnd type="triangle" w="med" len="med"/>
                  </a:ln>
                </p:spPr>
                <p:style>
                  <a:lnRef idx="2">
                    <a:schemeClr val="accent1"/>
                  </a:lnRef>
                  <a:fillRef idx="0">
                    <a:schemeClr val="accent1"/>
                  </a:fillRef>
                  <a:effectRef idx="1">
                    <a:schemeClr val="accent1"/>
                  </a:effectRef>
                  <a:fontRef idx="minor">
                    <a:schemeClr val="tx1"/>
                  </a:fontRef>
                </p:style>
              </p:cxnSp>
              <p:sp>
                <p:nvSpPr>
                  <p:cNvPr id="44" name="Text Placeholder 2"/>
                  <p:cNvSpPr txBox="1">
                    <a:spLocks/>
                  </p:cNvSpPr>
                  <p:nvPr/>
                </p:nvSpPr>
                <p:spPr>
                  <a:xfrm rot="20303321">
                    <a:off x="6430953" y="3261155"/>
                    <a:ext cx="563119" cy="281970"/>
                  </a:xfrm>
                  <a:prstGeom prst="rect">
                    <a:avLst/>
                  </a:prstGeom>
                  <a:ln w="28575">
                    <a:noFill/>
                  </a:ln>
                </p:spPr>
                <p:txBody>
                  <a:bodyPr lIns="0" tIns="0" rIns="0" bIns="0"/>
                  <a:lstStyle>
                    <a:lvl1pPr marL="562356" indent="-342900" algn="l" defTabSz="457200" rtl="0" eaLnBrk="1" latinLnBrk="0" hangingPunct="1">
                      <a:spcBef>
                        <a:spcPct val="20000"/>
                      </a:spcBef>
                      <a:buClr>
                        <a:srgbClr val="007FC2"/>
                      </a:buClr>
                      <a:buFont typeface="Calibri" panose="020F0502020204030204" pitchFamily="34" charset="0"/>
                      <a:buChar char="→"/>
                      <a:defRPr sz="2400" kern="1200">
                        <a:solidFill>
                          <a:schemeClr val="tx1">
                            <a:lumMod val="65000"/>
                            <a:lumOff val="35000"/>
                          </a:schemeClr>
                        </a:solidFill>
                        <a:latin typeface="+mn-lt"/>
                        <a:ea typeface="+mn-ea"/>
                        <a:cs typeface="+mn-cs"/>
                      </a:defRPr>
                    </a:lvl1pPr>
                    <a:lvl2pPr marL="914400" indent="-457200" algn="l" defTabSz="457200" rtl="0" eaLnBrk="1" latinLnBrk="0" hangingPunct="1">
                      <a:spcBef>
                        <a:spcPct val="20000"/>
                      </a:spcBef>
                      <a:buClr>
                        <a:srgbClr val="007FC2"/>
                      </a:buClr>
                      <a:buSzPct val="100000"/>
                      <a:buFont typeface="Calibri" panose="020F0502020204030204" pitchFamily="34" charset="0"/>
                      <a:buChar char="→"/>
                      <a:defRPr sz="2000" kern="1200" baseline="0">
                        <a:solidFill>
                          <a:schemeClr val="tx1"/>
                        </a:solidFill>
                        <a:latin typeface="+mn-lt"/>
                        <a:ea typeface="+mn-ea"/>
                        <a:cs typeface="+mn-cs"/>
                      </a:defRPr>
                    </a:lvl2pPr>
                    <a:lvl3pPr marL="1143000" indent="-228600" algn="l" defTabSz="457200" rtl="0" eaLnBrk="1" latinLnBrk="0" hangingPunct="1">
                      <a:spcBef>
                        <a:spcPct val="20000"/>
                      </a:spcBef>
                      <a:buClr>
                        <a:srgbClr val="007FC2"/>
                      </a:buClr>
                      <a:buFont typeface="Calibri" panose="020F0502020204030204" pitchFamily="34" charset="0"/>
                      <a:buChar char="→"/>
                      <a:defRPr sz="1800" kern="1200" baseline="0">
                        <a:solidFill>
                          <a:schemeClr val="tx1"/>
                        </a:solidFill>
                        <a:latin typeface="+mn-lt"/>
                        <a:ea typeface="+mn-ea"/>
                        <a:cs typeface="+mn-cs"/>
                      </a:defRPr>
                    </a:lvl3pPr>
                    <a:lvl4pPr marL="1714500" indent="-342900" algn="l" defTabSz="457200" rtl="0" eaLnBrk="1" latinLnBrk="0" hangingPunct="1">
                      <a:spcBef>
                        <a:spcPct val="20000"/>
                      </a:spcBef>
                      <a:buClr>
                        <a:srgbClr val="007FC2"/>
                      </a:buClr>
                      <a:buFont typeface="Calibri" panose="020F0502020204030204" pitchFamily="34" charset="0"/>
                      <a:buChar char="→"/>
                      <a:defRPr sz="1600" kern="1200" baseline="0">
                        <a:solidFill>
                          <a:schemeClr val="tx1"/>
                        </a:solidFill>
                        <a:latin typeface="+mn-lt"/>
                        <a:ea typeface="+mn-ea"/>
                        <a:cs typeface="+mn-cs"/>
                      </a:defRPr>
                    </a:lvl4pPr>
                    <a:lvl5pPr marL="2057400" indent="-228600" algn="l" defTabSz="457200" rtl="0" eaLnBrk="1" latinLnBrk="0" hangingPunct="1">
                      <a:spcBef>
                        <a:spcPct val="20000"/>
                      </a:spcBef>
                      <a:buClr>
                        <a:srgbClr val="007FC2"/>
                      </a:buClr>
                      <a:buFont typeface="Calibri" panose="020F0502020204030204" pitchFamily="34" charset="0"/>
                      <a:buChar char="→"/>
                      <a:defRPr sz="16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lvl="1" indent="0">
                      <a:buNone/>
                    </a:pPr>
                    <a:r>
                      <a:rPr lang="en-GB" sz="1200" b="1" dirty="0" smtClean="0"/>
                      <a:t>&lt;2 km</a:t>
                    </a:r>
                    <a:endParaRPr lang="en-GB" sz="1200" b="1" dirty="0"/>
                  </a:p>
                </p:txBody>
              </p:sp>
            </p:grpSp>
            <p:sp>
              <p:nvSpPr>
                <p:cNvPr id="17" name="Text Placeholder 2"/>
                <p:cNvSpPr txBox="1">
                  <a:spLocks/>
                </p:cNvSpPr>
                <p:nvPr/>
              </p:nvSpPr>
              <p:spPr>
                <a:xfrm>
                  <a:off x="6368473" y="3776602"/>
                  <a:ext cx="4189672" cy="1040912"/>
                </a:xfrm>
                <a:prstGeom prst="rect">
                  <a:avLst/>
                </a:prstGeom>
                <a:ln w="28575">
                  <a:solidFill>
                    <a:srgbClr val="FF0000"/>
                  </a:solidFill>
                </a:ln>
              </p:spPr>
              <p:txBody>
                <a:bodyPr lIns="0" tIns="0" rIns="0" bIns="0"/>
                <a:lstStyle>
                  <a:lvl1pPr marL="562356" indent="-342900" algn="l" defTabSz="457200" rtl="0" eaLnBrk="1" latinLnBrk="0" hangingPunct="1">
                    <a:spcBef>
                      <a:spcPct val="20000"/>
                    </a:spcBef>
                    <a:buClr>
                      <a:srgbClr val="007FC2"/>
                    </a:buClr>
                    <a:buFont typeface="Calibri" panose="020F0502020204030204" pitchFamily="34" charset="0"/>
                    <a:buChar char="→"/>
                    <a:defRPr sz="2400" kern="1200">
                      <a:solidFill>
                        <a:schemeClr val="tx1">
                          <a:lumMod val="65000"/>
                          <a:lumOff val="35000"/>
                        </a:schemeClr>
                      </a:solidFill>
                      <a:latin typeface="+mn-lt"/>
                      <a:ea typeface="+mn-ea"/>
                      <a:cs typeface="+mn-cs"/>
                    </a:defRPr>
                  </a:lvl1pPr>
                  <a:lvl2pPr marL="914400" indent="-457200" algn="l" defTabSz="457200" rtl="0" eaLnBrk="1" latinLnBrk="0" hangingPunct="1">
                    <a:spcBef>
                      <a:spcPct val="20000"/>
                    </a:spcBef>
                    <a:buClr>
                      <a:srgbClr val="007FC2"/>
                    </a:buClr>
                    <a:buSzPct val="100000"/>
                    <a:buFont typeface="Calibri" panose="020F0502020204030204" pitchFamily="34" charset="0"/>
                    <a:buChar char="→"/>
                    <a:defRPr sz="2000" kern="1200" baseline="0">
                      <a:solidFill>
                        <a:schemeClr val="tx1"/>
                      </a:solidFill>
                      <a:latin typeface="+mn-lt"/>
                      <a:ea typeface="+mn-ea"/>
                      <a:cs typeface="+mn-cs"/>
                    </a:defRPr>
                  </a:lvl2pPr>
                  <a:lvl3pPr marL="1143000" indent="-228600" algn="l" defTabSz="457200" rtl="0" eaLnBrk="1" latinLnBrk="0" hangingPunct="1">
                    <a:spcBef>
                      <a:spcPct val="20000"/>
                    </a:spcBef>
                    <a:buClr>
                      <a:srgbClr val="007FC2"/>
                    </a:buClr>
                    <a:buFont typeface="Calibri" panose="020F0502020204030204" pitchFamily="34" charset="0"/>
                    <a:buChar char="→"/>
                    <a:defRPr sz="1800" kern="1200" baseline="0">
                      <a:solidFill>
                        <a:schemeClr val="tx1"/>
                      </a:solidFill>
                      <a:latin typeface="+mn-lt"/>
                      <a:ea typeface="+mn-ea"/>
                      <a:cs typeface="+mn-cs"/>
                    </a:defRPr>
                  </a:lvl3pPr>
                  <a:lvl4pPr marL="1714500" indent="-342900" algn="l" defTabSz="457200" rtl="0" eaLnBrk="1" latinLnBrk="0" hangingPunct="1">
                    <a:spcBef>
                      <a:spcPct val="20000"/>
                    </a:spcBef>
                    <a:buClr>
                      <a:srgbClr val="007FC2"/>
                    </a:buClr>
                    <a:buFont typeface="Calibri" panose="020F0502020204030204" pitchFamily="34" charset="0"/>
                    <a:buChar char="→"/>
                    <a:defRPr sz="1600" kern="1200" baseline="0">
                      <a:solidFill>
                        <a:schemeClr val="tx1"/>
                      </a:solidFill>
                      <a:latin typeface="+mn-lt"/>
                      <a:ea typeface="+mn-ea"/>
                      <a:cs typeface="+mn-cs"/>
                    </a:defRPr>
                  </a:lvl4pPr>
                  <a:lvl5pPr marL="2057400" indent="-228600" algn="l" defTabSz="457200" rtl="0" eaLnBrk="1" latinLnBrk="0" hangingPunct="1">
                    <a:spcBef>
                      <a:spcPct val="20000"/>
                    </a:spcBef>
                    <a:buClr>
                      <a:srgbClr val="007FC2"/>
                    </a:buClr>
                    <a:buFont typeface="Calibri" panose="020F0502020204030204" pitchFamily="34" charset="0"/>
                    <a:buChar char="→"/>
                    <a:defRPr sz="16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lvl="1" indent="0" algn="ctr">
                    <a:buNone/>
                  </a:pPr>
                  <a:r>
                    <a:rPr lang="en-GB" sz="1600" b="1" dirty="0" smtClean="0"/>
                    <a:t>BVLOS</a:t>
                  </a:r>
                  <a:endParaRPr lang="en-GB" sz="1600" b="1" dirty="0"/>
                </a:p>
                <a:p>
                  <a:pPr marL="92075" lvl="1" indent="0">
                    <a:buNone/>
                  </a:pPr>
                  <a:r>
                    <a:rPr lang="en-GB" sz="1600" dirty="0" smtClean="0"/>
                    <a:t>Using a </a:t>
                  </a:r>
                  <a:r>
                    <a:rPr lang="en-GB" sz="1600" dirty="0"/>
                    <a:t>v</a:t>
                  </a:r>
                  <a:r>
                    <a:rPr lang="en-GB" sz="1600" dirty="0" smtClean="0"/>
                    <a:t>isual observers (VO)</a:t>
                  </a:r>
                </a:p>
                <a:p>
                  <a:pPr marL="92075" lvl="1" indent="0">
                    <a:buNone/>
                  </a:pPr>
                  <a:r>
                    <a:rPr lang="en-GB" sz="1600" dirty="0" smtClean="0"/>
                    <a:t>No limit in the number of VOs however no </a:t>
                  </a:r>
                  <a:r>
                    <a:rPr lang="en-GB" sz="1600" dirty="0"/>
                    <a:t>gaps between the zones </a:t>
                  </a:r>
                  <a:r>
                    <a:rPr lang="en-GB" sz="1600" dirty="0" smtClean="0"/>
                    <a:t>covered, needs to be ensured </a:t>
                  </a:r>
                  <a:endParaRPr lang="en-GB" sz="1600" dirty="0"/>
                </a:p>
              </p:txBody>
            </p:sp>
          </p:grpSp>
          <p:sp>
            <p:nvSpPr>
              <p:cNvPr id="8" name="Freeform 7"/>
              <p:cNvSpPr/>
              <p:nvPr/>
            </p:nvSpPr>
            <p:spPr>
              <a:xfrm>
                <a:off x="3601039" y="2752627"/>
                <a:ext cx="3846136" cy="1150070"/>
              </a:xfrm>
              <a:custGeom>
                <a:avLst/>
                <a:gdLst>
                  <a:gd name="connsiteX0" fmla="*/ 37707 w 3846136"/>
                  <a:gd name="connsiteY0" fmla="*/ 961534 h 1150070"/>
                  <a:gd name="connsiteX1" fmla="*/ 94268 w 3846136"/>
                  <a:gd name="connsiteY1" fmla="*/ 952107 h 1150070"/>
                  <a:gd name="connsiteX2" fmla="*/ 122549 w 3846136"/>
                  <a:gd name="connsiteY2" fmla="*/ 942680 h 1150070"/>
                  <a:gd name="connsiteX3" fmla="*/ 188536 w 3846136"/>
                  <a:gd name="connsiteY3" fmla="*/ 933253 h 1150070"/>
                  <a:gd name="connsiteX4" fmla="*/ 245097 w 3846136"/>
                  <a:gd name="connsiteY4" fmla="*/ 904973 h 1150070"/>
                  <a:gd name="connsiteX5" fmla="*/ 301658 w 3846136"/>
                  <a:gd name="connsiteY5" fmla="*/ 886119 h 1150070"/>
                  <a:gd name="connsiteX6" fmla="*/ 358219 w 3846136"/>
                  <a:gd name="connsiteY6" fmla="*/ 867266 h 1150070"/>
                  <a:gd name="connsiteX7" fmla="*/ 386499 w 3846136"/>
                  <a:gd name="connsiteY7" fmla="*/ 857839 h 1150070"/>
                  <a:gd name="connsiteX8" fmla="*/ 424206 w 3846136"/>
                  <a:gd name="connsiteY8" fmla="*/ 848412 h 1150070"/>
                  <a:gd name="connsiteX9" fmla="*/ 452487 w 3846136"/>
                  <a:gd name="connsiteY9" fmla="*/ 829559 h 1150070"/>
                  <a:gd name="connsiteX10" fmla="*/ 518474 w 3846136"/>
                  <a:gd name="connsiteY10" fmla="*/ 810705 h 1150070"/>
                  <a:gd name="connsiteX11" fmla="*/ 546755 w 3846136"/>
                  <a:gd name="connsiteY11" fmla="*/ 791851 h 1150070"/>
                  <a:gd name="connsiteX12" fmla="*/ 603316 w 3846136"/>
                  <a:gd name="connsiteY12" fmla="*/ 782425 h 1150070"/>
                  <a:gd name="connsiteX13" fmla="*/ 641023 w 3846136"/>
                  <a:gd name="connsiteY13" fmla="*/ 772998 h 1150070"/>
                  <a:gd name="connsiteX14" fmla="*/ 716437 w 3846136"/>
                  <a:gd name="connsiteY14" fmla="*/ 763571 h 1150070"/>
                  <a:gd name="connsiteX15" fmla="*/ 782425 w 3846136"/>
                  <a:gd name="connsiteY15" fmla="*/ 744717 h 1150070"/>
                  <a:gd name="connsiteX16" fmla="*/ 867266 w 3846136"/>
                  <a:gd name="connsiteY16" fmla="*/ 725864 h 1150070"/>
                  <a:gd name="connsiteX17" fmla="*/ 904973 w 3846136"/>
                  <a:gd name="connsiteY17" fmla="*/ 716437 h 1150070"/>
                  <a:gd name="connsiteX18" fmla="*/ 970961 w 3846136"/>
                  <a:gd name="connsiteY18" fmla="*/ 707010 h 1150070"/>
                  <a:gd name="connsiteX19" fmla="*/ 1319753 w 3846136"/>
                  <a:gd name="connsiteY19" fmla="*/ 678730 h 1150070"/>
                  <a:gd name="connsiteX20" fmla="*/ 1348033 w 3846136"/>
                  <a:gd name="connsiteY20" fmla="*/ 669303 h 1150070"/>
                  <a:gd name="connsiteX21" fmla="*/ 1385740 w 3846136"/>
                  <a:gd name="connsiteY21" fmla="*/ 650449 h 1150070"/>
                  <a:gd name="connsiteX22" fmla="*/ 1470582 w 3846136"/>
                  <a:gd name="connsiteY22" fmla="*/ 631596 h 1150070"/>
                  <a:gd name="connsiteX23" fmla="*/ 1498862 w 3846136"/>
                  <a:gd name="connsiteY23" fmla="*/ 612742 h 1150070"/>
                  <a:gd name="connsiteX24" fmla="*/ 1564850 w 3846136"/>
                  <a:gd name="connsiteY24" fmla="*/ 593888 h 1150070"/>
                  <a:gd name="connsiteX25" fmla="*/ 1593130 w 3846136"/>
                  <a:gd name="connsiteY25" fmla="*/ 575035 h 1150070"/>
                  <a:gd name="connsiteX26" fmla="*/ 1668545 w 3846136"/>
                  <a:gd name="connsiteY26" fmla="*/ 556181 h 1150070"/>
                  <a:gd name="connsiteX27" fmla="*/ 1696825 w 3846136"/>
                  <a:gd name="connsiteY27" fmla="*/ 537328 h 1150070"/>
                  <a:gd name="connsiteX28" fmla="*/ 1734532 w 3846136"/>
                  <a:gd name="connsiteY28" fmla="*/ 527901 h 1150070"/>
                  <a:gd name="connsiteX29" fmla="*/ 1762813 w 3846136"/>
                  <a:gd name="connsiteY29" fmla="*/ 518474 h 1150070"/>
                  <a:gd name="connsiteX30" fmla="*/ 1838227 w 3846136"/>
                  <a:gd name="connsiteY30" fmla="*/ 499620 h 1150070"/>
                  <a:gd name="connsiteX31" fmla="*/ 1866507 w 3846136"/>
                  <a:gd name="connsiteY31" fmla="*/ 480767 h 1150070"/>
                  <a:gd name="connsiteX32" fmla="*/ 1904215 w 3846136"/>
                  <a:gd name="connsiteY32" fmla="*/ 471340 h 1150070"/>
                  <a:gd name="connsiteX33" fmla="*/ 1970202 w 3846136"/>
                  <a:gd name="connsiteY33" fmla="*/ 452486 h 1150070"/>
                  <a:gd name="connsiteX34" fmla="*/ 2007909 w 3846136"/>
                  <a:gd name="connsiteY34" fmla="*/ 433633 h 1150070"/>
                  <a:gd name="connsiteX35" fmla="*/ 2073897 w 3846136"/>
                  <a:gd name="connsiteY35" fmla="*/ 424206 h 1150070"/>
                  <a:gd name="connsiteX36" fmla="*/ 2139885 w 3846136"/>
                  <a:gd name="connsiteY36" fmla="*/ 405352 h 1150070"/>
                  <a:gd name="connsiteX37" fmla="*/ 2187019 w 3846136"/>
                  <a:gd name="connsiteY37" fmla="*/ 395926 h 1150070"/>
                  <a:gd name="connsiteX38" fmla="*/ 2215299 w 3846136"/>
                  <a:gd name="connsiteY38" fmla="*/ 386499 h 1150070"/>
                  <a:gd name="connsiteX39" fmla="*/ 2253006 w 3846136"/>
                  <a:gd name="connsiteY39" fmla="*/ 377072 h 1150070"/>
                  <a:gd name="connsiteX40" fmla="*/ 2290714 w 3846136"/>
                  <a:gd name="connsiteY40" fmla="*/ 358218 h 1150070"/>
                  <a:gd name="connsiteX41" fmla="*/ 2337848 w 3846136"/>
                  <a:gd name="connsiteY41" fmla="*/ 348792 h 1150070"/>
                  <a:gd name="connsiteX42" fmla="*/ 2413262 w 3846136"/>
                  <a:gd name="connsiteY42" fmla="*/ 320511 h 1150070"/>
                  <a:gd name="connsiteX43" fmla="*/ 2469823 w 3846136"/>
                  <a:gd name="connsiteY43" fmla="*/ 301658 h 1150070"/>
                  <a:gd name="connsiteX44" fmla="*/ 2526384 w 3846136"/>
                  <a:gd name="connsiteY44" fmla="*/ 273377 h 1150070"/>
                  <a:gd name="connsiteX45" fmla="*/ 2554664 w 3846136"/>
                  <a:gd name="connsiteY45" fmla="*/ 254524 h 1150070"/>
                  <a:gd name="connsiteX46" fmla="*/ 2620652 w 3846136"/>
                  <a:gd name="connsiteY46" fmla="*/ 245097 h 1150070"/>
                  <a:gd name="connsiteX47" fmla="*/ 2686639 w 3846136"/>
                  <a:gd name="connsiteY47" fmla="*/ 226243 h 1150070"/>
                  <a:gd name="connsiteX48" fmla="*/ 2743200 w 3846136"/>
                  <a:gd name="connsiteY48" fmla="*/ 207389 h 1150070"/>
                  <a:gd name="connsiteX49" fmla="*/ 2771481 w 3846136"/>
                  <a:gd name="connsiteY49" fmla="*/ 197963 h 1150070"/>
                  <a:gd name="connsiteX50" fmla="*/ 2828041 w 3846136"/>
                  <a:gd name="connsiteY50" fmla="*/ 179109 h 1150070"/>
                  <a:gd name="connsiteX51" fmla="*/ 2950590 w 3846136"/>
                  <a:gd name="connsiteY51" fmla="*/ 160255 h 1150070"/>
                  <a:gd name="connsiteX52" fmla="*/ 2978870 w 3846136"/>
                  <a:gd name="connsiteY52" fmla="*/ 141402 h 1150070"/>
                  <a:gd name="connsiteX53" fmla="*/ 3016577 w 3846136"/>
                  <a:gd name="connsiteY53" fmla="*/ 131975 h 1150070"/>
                  <a:gd name="connsiteX54" fmla="*/ 3091992 w 3846136"/>
                  <a:gd name="connsiteY54" fmla="*/ 113121 h 1150070"/>
                  <a:gd name="connsiteX55" fmla="*/ 3120272 w 3846136"/>
                  <a:gd name="connsiteY55" fmla="*/ 94268 h 1150070"/>
                  <a:gd name="connsiteX56" fmla="*/ 3157980 w 3846136"/>
                  <a:gd name="connsiteY56" fmla="*/ 84841 h 1150070"/>
                  <a:gd name="connsiteX57" fmla="*/ 3223967 w 3846136"/>
                  <a:gd name="connsiteY57" fmla="*/ 65987 h 1150070"/>
                  <a:gd name="connsiteX58" fmla="*/ 3252248 w 3846136"/>
                  <a:gd name="connsiteY58" fmla="*/ 47134 h 1150070"/>
                  <a:gd name="connsiteX59" fmla="*/ 3318235 w 3846136"/>
                  <a:gd name="connsiteY59" fmla="*/ 28280 h 1150070"/>
                  <a:gd name="connsiteX60" fmla="*/ 3346516 w 3846136"/>
                  <a:gd name="connsiteY60" fmla="*/ 18853 h 1150070"/>
                  <a:gd name="connsiteX61" fmla="*/ 3412503 w 3846136"/>
                  <a:gd name="connsiteY61" fmla="*/ 0 h 1150070"/>
                  <a:gd name="connsiteX62" fmla="*/ 3544479 w 3846136"/>
                  <a:gd name="connsiteY62" fmla="*/ 18853 h 1150070"/>
                  <a:gd name="connsiteX63" fmla="*/ 3629320 w 3846136"/>
                  <a:gd name="connsiteY63" fmla="*/ 56561 h 1150070"/>
                  <a:gd name="connsiteX64" fmla="*/ 3657600 w 3846136"/>
                  <a:gd name="connsiteY64" fmla="*/ 65987 h 1150070"/>
                  <a:gd name="connsiteX65" fmla="*/ 3751868 w 3846136"/>
                  <a:gd name="connsiteY65" fmla="*/ 122548 h 1150070"/>
                  <a:gd name="connsiteX66" fmla="*/ 3770722 w 3846136"/>
                  <a:gd name="connsiteY66" fmla="*/ 179109 h 1150070"/>
                  <a:gd name="connsiteX67" fmla="*/ 3789575 w 3846136"/>
                  <a:gd name="connsiteY67" fmla="*/ 207389 h 1150070"/>
                  <a:gd name="connsiteX68" fmla="*/ 3817856 w 3846136"/>
                  <a:gd name="connsiteY68" fmla="*/ 263950 h 1150070"/>
                  <a:gd name="connsiteX69" fmla="*/ 3827283 w 3846136"/>
                  <a:gd name="connsiteY69" fmla="*/ 292231 h 1150070"/>
                  <a:gd name="connsiteX70" fmla="*/ 3836709 w 3846136"/>
                  <a:gd name="connsiteY70" fmla="*/ 339365 h 1150070"/>
                  <a:gd name="connsiteX71" fmla="*/ 3846136 w 3846136"/>
                  <a:gd name="connsiteY71" fmla="*/ 377072 h 1150070"/>
                  <a:gd name="connsiteX72" fmla="*/ 3836709 w 3846136"/>
                  <a:gd name="connsiteY72" fmla="*/ 641022 h 1150070"/>
                  <a:gd name="connsiteX73" fmla="*/ 3827283 w 3846136"/>
                  <a:gd name="connsiteY73" fmla="*/ 678730 h 1150070"/>
                  <a:gd name="connsiteX74" fmla="*/ 3799002 w 3846136"/>
                  <a:gd name="connsiteY74" fmla="*/ 754144 h 1150070"/>
                  <a:gd name="connsiteX75" fmla="*/ 3770722 w 3846136"/>
                  <a:gd name="connsiteY75" fmla="*/ 848412 h 1150070"/>
                  <a:gd name="connsiteX76" fmla="*/ 3742441 w 3846136"/>
                  <a:gd name="connsiteY76" fmla="*/ 895546 h 1150070"/>
                  <a:gd name="connsiteX77" fmla="*/ 3733015 w 3846136"/>
                  <a:gd name="connsiteY77" fmla="*/ 923827 h 1150070"/>
                  <a:gd name="connsiteX78" fmla="*/ 3676454 w 3846136"/>
                  <a:gd name="connsiteY78" fmla="*/ 970961 h 1150070"/>
                  <a:gd name="connsiteX79" fmla="*/ 3648173 w 3846136"/>
                  <a:gd name="connsiteY79" fmla="*/ 999241 h 1150070"/>
                  <a:gd name="connsiteX80" fmla="*/ 3591613 w 3846136"/>
                  <a:gd name="connsiteY80" fmla="*/ 1036948 h 1150070"/>
                  <a:gd name="connsiteX81" fmla="*/ 3535052 w 3846136"/>
                  <a:gd name="connsiteY81" fmla="*/ 1084082 h 1150070"/>
                  <a:gd name="connsiteX82" fmla="*/ 3478491 w 3846136"/>
                  <a:gd name="connsiteY82" fmla="*/ 1102936 h 1150070"/>
                  <a:gd name="connsiteX83" fmla="*/ 3450210 w 3846136"/>
                  <a:gd name="connsiteY83" fmla="*/ 1112363 h 1150070"/>
                  <a:gd name="connsiteX84" fmla="*/ 3355942 w 3846136"/>
                  <a:gd name="connsiteY84" fmla="*/ 1131216 h 1150070"/>
                  <a:gd name="connsiteX85" fmla="*/ 3261674 w 3846136"/>
                  <a:gd name="connsiteY85" fmla="*/ 1150070 h 1150070"/>
                  <a:gd name="connsiteX86" fmla="*/ 3016577 w 3846136"/>
                  <a:gd name="connsiteY86" fmla="*/ 1131216 h 1150070"/>
                  <a:gd name="connsiteX87" fmla="*/ 2960017 w 3846136"/>
                  <a:gd name="connsiteY87" fmla="*/ 1102936 h 1150070"/>
                  <a:gd name="connsiteX88" fmla="*/ 2922309 w 3846136"/>
                  <a:gd name="connsiteY88" fmla="*/ 1084082 h 1150070"/>
                  <a:gd name="connsiteX89" fmla="*/ 2894029 w 3846136"/>
                  <a:gd name="connsiteY89" fmla="*/ 1065229 h 1150070"/>
                  <a:gd name="connsiteX90" fmla="*/ 2856322 w 3846136"/>
                  <a:gd name="connsiteY90" fmla="*/ 1046375 h 1150070"/>
                  <a:gd name="connsiteX91" fmla="*/ 2828041 w 3846136"/>
                  <a:gd name="connsiteY91" fmla="*/ 1018095 h 1150070"/>
                  <a:gd name="connsiteX92" fmla="*/ 2799761 w 3846136"/>
                  <a:gd name="connsiteY92" fmla="*/ 1008668 h 1150070"/>
                  <a:gd name="connsiteX93" fmla="*/ 2743200 w 3846136"/>
                  <a:gd name="connsiteY93" fmla="*/ 980387 h 1150070"/>
                  <a:gd name="connsiteX94" fmla="*/ 2705493 w 3846136"/>
                  <a:gd name="connsiteY94" fmla="*/ 952107 h 1150070"/>
                  <a:gd name="connsiteX95" fmla="*/ 2667786 w 3846136"/>
                  <a:gd name="connsiteY95" fmla="*/ 942680 h 1150070"/>
                  <a:gd name="connsiteX96" fmla="*/ 2573518 w 3846136"/>
                  <a:gd name="connsiteY96" fmla="*/ 923827 h 1150070"/>
                  <a:gd name="connsiteX97" fmla="*/ 2526384 w 3846136"/>
                  <a:gd name="connsiteY97" fmla="*/ 914400 h 1150070"/>
                  <a:gd name="connsiteX98" fmla="*/ 2498103 w 3846136"/>
                  <a:gd name="connsiteY98" fmla="*/ 904973 h 1150070"/>
                  <a:gd name="connsiteX99" fmla="*/ 2413262 w 3846136"/>
                  <a:gd name="connsiteY99" fmla="*/ 895546 h 1150070"/>
                  <a:gd name="connsiteX100" fmla="*/ 1913641 w 3846136"/>
                  <a:gd name="connsiteY100" fmla="*/ 876693 h 1150070"/>
                  <a:gd name="connsiteX101" fmla="*/ 1885361 w 3846136"/>
                  <a:gd name="connsiteY101" fmla="*/ 867266 h 1150070"/>
                  <a:gd name="connsiteX102" fmla="*/ 1753386 w 3846136"/>
                  <a:gd name="connsiteY102" fmla="*/ 848412 h 1150070"/>
                  <a:gd name="connsiteX103" fmla="*/ 1725105 w 3846136"/>
                  <a:gd name="connsiteY103" fmla="*/ 838985 h 1150070"/>
                  <a:gd name="connsiteX104" fmla="*/ 1630837 w 3846136"/>
                  <a:gd name="connsiteY104" fmla="*/ 820132 h 1150070"/>
                  <a:gd name="connsiteX105" fmla="*/ 1583703 w 3846136"/>
                  <a:gd name="connsiteY105" fmla="*/ 810705 h 1150070"/>
                  <a:gd name="connsiteX106" fmla="*/ 1489435 w 3846136"/>
                  <a:gd name="connsiteY106" fmla="*/ 791851 h 1150070"/>
                  <a:gd name="connsiteX107" fmla="*/ 1187777 w 3846136"/>
                  <a:gd name="connsiteY107" fmla="*/ 810705 h 1150070"/>
                  <a:gd name="connsiteX108" fmla="*/ 1093509 w 3846136"/>
                  <a:gd name="connsiteY108" fmla="*/ 820132 h 1150070"/>
                  <a:gd name="connsiteX109" fmla="*/ 961534 w 3846136"/>
                  <a:gd name="connsiteY109" fmla="*/ 829559 h 1150070"/>
                  <a:gd name="connsiteX110" fmla="*/ 838986 w 3846136"/>
                  <a:gd name="connsiteY110" fmla="*/ 848412 h 1150070"/>
                  <a:gd name="connsiteX111" fmla="*/ 763571 w 3846136"/>
                  <a:gd name="connsiteY111" fmla="*/ 857839 h 1150070"/>
                  <a:gd name="connsiteX112" fmla="*/ 678730 w 3846136"/>
                  <a:gd name="connsiteY112" fmla="*/ 867266 h 1150070"/>
                  <a:gd name="connsiteX113" fmla="*/ 612742 w 3846136"/>
                  <a:gd name="connsiteY113" fmla="*/ 886119 h 1150070"/>
                  <a:gd name="connsiteX114" fmla="*/ 556182 w 3846136"/>
                  <a:gd name="connsiteY114" fmla="*/ 904973 h 1150070"/>
                  <a:gd name="connsiteX115" fmla="*/ 499621 w 3846136"/>
                  <a:gd name="connsiteY115" fmla="*/ 914400 h 1150070"/>
                  <a:gd name="connsiteX116" fmla="*/ 452487 w 3846136"/>
                  <a:gd name="connsiteY116" fmla="*/ 923827 h 1150070"/>
                  <a:gd name="connsiteX117" fmla="*/ 367646 w 3846136"/>
                  <a:gd name="connsiteY117" fmla="*/ 933253 h 1150070"/>
                  <a:gd name="connsiteX118" fmla="*/ 301658 w 3846136"/>
                  <a:gd name="connsiteY118" fmla="*/ 942680 h 1150070"/>
                  <a:gd name="connsiteX119" fmla="*/ 160256 w 3846136"/>
                  <a:gd name="connsiteY119" fmla="*/ 961534 h 1150070"/>
                  <a:gd name="connsiteX120" fmla="*/ 131975 w 3846136"/>
                  <a:gd name="connsiteY120" fmla="*/ 970961 h 1150070"/>
                  <a:gd name="connsiteX121" fmla="*/ 84841 w 3846136"/>
                  <a:gd name="connsiteY121" fmla="*/ 989814 h 1150070"/>
                  <a:gd name="connsiteX122" fmla="*/ 37707 w 3846136"/>
                  <a:gd name="connsiteY122" fmla="*/ 999241 h 1150070"/>
                  <a:gd name="connsiteX123" fmla="*/ 0 w 3846136"/>
                  <a:gd name="connsiteY123" fmla="*/ 1008668 h 11500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Lst>
                <a:rect l="l" t="t" r="r" b="b"/>
                <a:pathLst>
                  <a:path w="3846136" h="1150070">
                    <a:moveTo>
                      <a:pt x="37707" y="961534"/>
                    </a:moveTo>
                    <a:cubicBezTo>
                      <a:pt x="56561" y="958392"/>
                      <a:pt x="75609" y="956253"/>
                      <a:pt x="94268" y="952107"/>
                    </a:cubicBezTo>
                    <a:cubicBezTo>
                      <a:pt x="103968" y="949951"/>
                      <a:pt x="112805" y="944629"/>
                      <a:pt x="122549" y="942680"/>
                    </a:cubicBezTo>
                    <a:cubicBezTo>
                      <a:pt x="144336" y="938322"/>
                      <a:pt x="166540" y="936395"/>
                      <a:pt x="188536" y="933253"/>
                    </a:cubicBezTo>
                    <a:cubicBezTo>
                      <a:pt x="291653" y="898884"/>
                      <a:pt x="135479" y="953693"/>
                      <a:pt x="245097" y="904973"/>
                    </a:cubicBezTo>
                    <a:cubicBezTo>
                      <a:pt x="263258" y="896901"/>
                      <a:pt x="282804" y="892403"/>
                      <a:pt x="301658" y="886119"/>
                    </a:cubicBezTo>
                    <a:lnTo>
                      <a:pt x="358219" y="867266"/>
                    </a:lnTo>
                    <a:cubicBezTo>
                      <a:pt x="367646" y="864124"/>
                      <a:pt x="376859" y="860249"/>
                      <a:pt x="386499" y="857839"/>
                    </a:cubicBezTo>
                    <a:lnTo>
                      <a:pt x="424206" y="848412"/>
                    </a:lnTo>
                    <a:cubicBezTo>
                      <a:pt x="433633" y="842128"/>
                      <a:pt x="442073" y="834022"/>
                      <a:pt x="452487" y="829559"/>
                    </a:cubicBezTo>
                    <a:cubicBezTo>
                      <a:pt x="494765" y="811440"/>
                      <a:pt x="481791" y="829047"/>
                      <a:pt x="518474" y="810705"/>
                    </a:cubicBezTo>
                    <a:cubicBezTo>
                      <a:pt x="528608" y="805638"/>
                      <a:pt x="536007" y="795434"/>
                      <a:pt x="546755" y="791851"/>
                    </a:cubicBezTo>
                    <a:cubicBezTo>
                      <a:pt x="564888" y="785807"/>
                      <a:pt x="584573" y="786173"/>
                      <a:pt x="603316" y="782425"/>
                    </a:cubicBezTo>
                    <a:cubicBezTo>
                      <a:pt x="616020" y="779884"/>
                      <a:pt x="628243" y="775128"/>
                      <a:pt x="641023" y="772998"/>
                    </a:cubicBezTo>
                    <a:cubicBezTo>
                      <a:pt x="666012" y="768833"/>
                      <a:pt x="691448" y="767736"/>
                      <a:pt x="716437" y="763571"/>
                    </a:cubicBezTo>
                    <a:cubicBezTo>
                      <a:pt x="751810" y="757675"/>
                      <a:pt x="751038" y="753685"/>
                      <a:pt x="782425" y="744717"/>
                    </a:cubicBezTo>
                    <a:cubicBezTo>
                      <a:pt x="822644" y="733226"/>
                      <a:pt x="823544" y="735580"/>
                      <a:pt x="867266" y="725864"/>
                    </a:cubicBezTo>
                    <a:cubicBezTo>
                      <a:pt x="879913" y="723053"/>
                      <a:pt x="892226" y="718755"/>
                      <a:pt x="904973" y="716437"/>
                    </a:cubicBezTo>
                    <a:cubicBezTo>
                      <a:pt x="926834" y="712462"/>
                      <a:pt x="948868" y="709377"/>
                      <a:pt x="970961" y="707010"/>
                    </a:cubicBezTo>
                    <a:cubicBezTo>
                      <a:pt x="1152897" y="687517"/>
                      <a:pt x="1153057" y="689149"/>
                      <a:pt x="1319753" y="678730"/>
                    </a:cubicBezTo>
                    <a:cubicBezTo>
                      <a:pt x="1329180" y="675588"/>
                      <a:pt x="1338900" y="673217"/>
                      <a:pt x="1348033" y="669303"/>
                    </a:cubicBezTo>
                    <a:cubicBezTo>
                      <a:pt x="1360949" y="663767"/>
                      <a:pt x="1372582" y="655383"/>
                      <a:pt x="1385740" y="650449"/>
                    </a:cubicBezTo>
                    <a:cubicBezTo>
                      <a:pt x="1400958" y="644742"/>
                      <a:pt x="1457779" y="634156"/>
                      <a:pt x="1470582" y="631596"/>
                    </a:cubicBezTo>
                    <a:cubicBezTo>
                      <a:pt x="1480009" y="625311"/>
                      <a:pt x="1488449" y="617205"/>
                      <a:pt x="1498862" y="612742"/>
                    </a:cubicBezTo>
                    <a:cubicBezTo>
                      <a:pt x="1541158" y="594615"/>
                      <a:pt x="1528153" y="612236"/>
                      <a:pt x="1564850" y="593888"/>
                    </a:cubicBezTo>
                    <a:cubicBezTo>
                      <a:pt x="1574983" y="588821"/>
                      <a:pt x="1582997" y="580102"/>
                      <a:pt x="1593130" y="575035"/>
                    </a:cubicBezTo>
                    <a:cubicBezTo>
                      <a:pt x="1612456" y="565372"/>
                      <a:pt x="1650615" y="559767"/>
                      <a:pt x="1668545" y="556181"/>
                    </a:cubicBezTo>
                    <a:cubicBezTo>
                      <a:pt x="1677972" y="549897"/>
                      <a:pt x="1686412" y="541791"/>
                      <a:pt x="1696825" y="537328"/>
                    </a:cubicBezTo>
                    <a:cubicBezTo>
                      <a:pt x="1708733" y="532224"/>
                      <a:pt x="1722075" y="531460"/>
                      <a:pt x="1734532" y="527901"/>
                    </a:cubicBezTo>
                    <a:cubicBezTo>
                      <a:pt x="1744087" y="525171"/>
                      <a:pt x="1753173" y="520884"/>
                      <a:pt x="1762813" y="518474"/>
                    </a:cubicBezTo>
                    <a:cubicBezTo>
                      <a:pt x="1784328" y="513095"/>
                      <a:pt x="1816677" y="510395"/>
                      <a:pt x="1838227" y="499620"/>
                    </a:cubicBezTo>
                    <a:cubicBezTo>
                      <a:pt x="1848360" y="494553"/>
                      <a:pt x="1856094" y="485230"/>
                      <a:pt x="1866507" y="480767"/>
                    </a:cubicBezTo>
                    <a:cubicBezTo>
                      <a:pt x="1878416" y="475663"/>
                      <a:pt x="1891715" y="474749"/>
                      <a:pt x="1904215" y="471340"/>
                    </a:cubicBezTo>
                    <a:cubicBezTo>
                      <a:pt x="1926285" y="465321"/>
                      <a:pt x="1948703" y="460304"/>
                      <a:pt x="1970202" y="452486"/>
                    </a:cubicBezTo>
                    <a:cubicBezTo>
                      <a:pt x="1983408" y="447684"/>
                      <a:pt x="1994352" y="437330"/>
                      <a:pt x="2007909" y="433633"/>
                    </a:cubicBezTo>
                    <a:cubicBezTo>
                      <a:pt x="2029345" y="427787"/>
                      <a:pt x="2052036" y="428181"/>
                      <a:pt x="2073897" y="424206"/>
                    </a:cubicBezTo>
                    <a:cubicBezTo>
                      <a:pt x="2138559" y="412449"/>
                      <a:pt x="2086033" y="418815"/>
                      <a:pt x="2139885" y="405352"/>
                    </a:cubicBezTo>
                    <a:cubicBezTo>
                      <a:pt x="2155429" y="401466"/>
                      <a:pt x="2171475" y="399812"/>
                      <a:pt x="2187019" y="395926"/>
                    </a:cubicBezTo>
                    <a:cubicBezTo>
                      <a:pt x="2196659" y="393516"/>
                      <a:pt x="2205745" y="389229"/>
                      <a:pt x="2215299" y="386499"/>
                    </a:cubicBezTo>
                    <a:cubicBezTo>
                      <a:pt x="2227756" y="382940"/>
                      <a:pt x="2240875" y="381621"/>
                      <a:pt x="2253006" y="377072"/>
                    </a:cubicBezTo>
                    <a:cubicBezTo>
                      <a:pt x="2266164" y="372138"/>
                      <a:pt x="2277382" y="362662"/>
                      <a:pt x="2290714" y="358218"/>
                    </a:cubicBezTo>
                    <a:cubicBezTo>
                      <a:pt x="2305914" y="353151"/>
                      <a:pt x="2322137" y="351934"/>
                      <a:pt x="2337848" y="348792"/>
                    </a:cubicBezTo>
                    <a:cubicBezTo>
                      <a:pt x="2401060" y="317185"/>
                      <a:pt x="2349091" y="339762"/>
                      <a:pt x="2413262" y="320511"/>
                    </a:cubicBezTo>
                    <a:cubicBezTo>
                      <a:pt x="2432297" y="314800"/>
                      <a:pt x="2469823" y="301658"/>
                      <a:pt x="2469823" y="301658"/>
                    </a:cubicBezTo>
                    <a:cubicBezTo>
                      <a:pt x="2550859" y="247632"/>
                      <a:pt x="2448335" y="312401"/>
                      <a:pt x="2526384" y="273377"/>
                    </a:cubicBezTo>
                    <a:cubicBezTo>
                      <a:pt x="2536517" y="268310"/>
                      <a:pt x="2543812" y="257779"/>
                      <a:pt x="2554664" y="254524"/>
                    </a:cubicBezTo>
                    <a:cubicBezTo>
                      <a:pt x="2575946" y="248139"/>
                      <a:pt x="2598656" y="248239"/>
                      <a:pt x="2620652" y="245097"/>
                    </a:cubicBezTo>
                    <a:cubicBezTo>
                      <a:pt x="2715684" y="213419"/>
                      <a:pt x="2568284" y="261750"/>
                      <a:pt x="2686639" y="226243"/>
                    </a:cubicBezTo>
                    <a:cubicBezTo>
                      <a:pt x="2705674" y="220532"/>
                      <a:pt x="2724346" y="213673"/>
                      <a:pt x="2743200" y="207389"/>
                    </a:cubicBezTo>
                    <a:lnTo>
                      <a:pt x="2771481" y="197963"/>
                    </a:lnTo>
                    <a:cubicBezTo>
                      <a:pt x="2790334" y="191679"/>
                      <a:pt x="2808368" y="181920"/>
                      <a:pt x="2828041" y="179109"/>
                    </a:cubicBezTo>
                    <a:cubicBezTo>
                      <a:pt x="2912951" y="166979"/>
                      <a:pt x="2872112" y="173335"/>
                      <a:pt x="2950590" y="160255"/>
                    </a:cubicBezTo>
                    <a:cubicBezTo>
                      <a:pt x="2960017" y="153971"/>
                      <a:pt x="2968457" y="145865"/>
                      <a:pt x="2978870" y="141402"/>
                    </a:cubicBezTo>
                    <a:cubicBezTo>
                      <a:pt x="2990778" y="136298"/>
                      <a:pt x="3004120" y="135534"/>
                      <a:pt x="3016577" y="131975"/>
                    </a:cubicBezTo>
                    <a:cubicBezTo>
                      <a:pt x="3084212" y="112650"/>
                      <a:pt x="2996168" y="132286"/>
                      <a:pt x="3091992" y="113121"/>
                    </a:cubicBezTo>
                    <a:cubicBezTo>
                      <a:pt x="3101419" y="106837"/>
                      <a:pt x="3109859" y="98731"/>
                      <a:pt x="3120272" y="94268"/>
                    </a:cubicBezTo>
                    <a:cubicBezTo>
                      <a:pt x="3132181" y="89164"/>
                      <a:pt x="3145480" y="88250"/>
                      <a:pt x="3157980" y="84841"/>
                    </a:cubicBezTo>
                    <a:cubicBezTo>
                      <a:pt x="3180050" y="78822"/>
                      <a:pt x="3201971" y="72272"/>
                      <a:pt x="3223967" y="65987"/>
                    </a:cubicBezTo>
                    <a:cubicBezTo>
                      <a:pt x="3233394" y="59703"/>
                      <a:pt x="3242114" y="52201"/>
                      <a:pt x="3252248" y="47134"/>
                    </a:cubicBezTo>
                    <a:cubicBezTo>
                      <a:pt x="3267318" y="39599"/>
                      <a:pt x="3304138" y="32308"/>
                      <a:pt x="3318235" y="28280"/>
                    </a:cubicBezTo>
                    <a:cubicBezTo>
                      <a:pt x="3327790" y="25550"/>
                      <a:pt x="3336961" y="21583"/>
                      <a:pt x="3346516" y="18853"/>
                    </a:cubicBezTo>
                    <a:cubicBezTo>
                      <a:pt x="3429365" y="-4817"/>
                      <a:pt x="3344703" y="22601"/>
                      <a:pt x="3412503" y="0"/>
                    </a:cubicBezTo>
                    <a:cubicBezTo>
                      <a:pt x="3456495" y="6284"/>
                      <a:pt x="3500903" y="10138"/>
                      <a:pt x="3544479" y="18853"/>
                    </a:cubicBezTo>
                    <a:cubicBezTo>
                      <a:pt x="3625545" y="35066"/>
                      <a:pt x="3576660" y="30232"/>
                      <a:pt x="3629320" y="56561"/>
                    </a:cubicBezTo>
                    <a:cubicBezTo>
                      <a:pt x="3638208" y="61005"/>
                      <a:pt x="3648173" y="62845"/>
                      <a:pt x="3657600" y="65987"/>
                    </a:cubicBezTo>
                    <a:cubicBezTo>
                      <a:pt x="3725853" y="111490"/>
                      <a:pt x="3693894" y="93562"/>
                      <a:pt x="3751868" y="122548"/>
                    </a:cubicBezTo>
                    <a:cubicBezTo>
                      <a:pt x="3758153" y="141402"/>
                      <a:pt x="3759698" y="162573"/>
                      <a:pt x="3770722" y="179109"/>
                    </a:cubicBezTo>
                    <a:cubicBezTo>
                      <a:pt x="3777006" y="188536"/>
                      <a:pt x="3784508" y="197256"/>
                      <a:pt x="3789575" y="207389"/>
                    </a:cubicBezTo>
                    <a:cubicBezTo>
                      <a:pt x="3828599" y="285438"/>
                      <a:pt x="3763830" y="182914"/>
                      <a:pt x="3817856" y="263950"/>
                    </a:cubicBezTo>
                    <a:cubicBezTo>
                      <a:pt x="3820998" y="273377"/>
                      <a:pt x="3824873" y="282591"/>
                      <a:pt x="3827283" y="292231"/>
                    </a:cubicBezTo>
                    <a:cubicBezTo>
                      <a:pt x="3831169" y="307775"/>
                      <a:pt x="3833233" y="323724"/>
                      <a:pt x="3836709" y="339365"/>
                    </a:cubicBezTo>
                    <a:cubicBezTo>
                      <a:pt x="3839519" y="352012"/>
                      <a:pt x="3842994" y="364503"/>
                      <a:pt x="3846136" y="377072"/>
                    </a:cubicBezTo>
                    <a:cubicBezTo>
                      <a:pt x="3842994" y="465055"/>
                      <a:pt x="3842201" y="553154"/>
                      <a:pt x="3836709" y="641022"/>
                    </a:cubicBezTo>
                    <a:cubicBezTo>
                      <a:pt x="3835901" y="653953"/>
                      <a:pt x="3830842" y="666272"/>
                      <a:pt x="3827283" y="678730"/>
                    </a:cubicBezTo>
                    <a:cubicBezTo>
                      <a:pt x="3814052" y="725042"/>
                      <a:pt x="3818912" y="694415"/>
                      <a:pt x="3799002" y="754144"/>
                    </a:cubicBezTo>
                    <a:cubicBezTo>
                      <a:pt x="3789033" y="784050"/>
                      <a:pt x="3787109" y="821100"/>
                      <a:pt x="3770722" y="848412"/>
                    </a:cubicBezTo>
                    <a:cubicBezTo>
                      <a:pt x="3761295" y="864123"/>
                      <a:pt x="3750635" y="879158"/>
                      <a:pt x="3742441" y="895546"/>
                    </a:cubicBezTo>
                    <a:cubicBezTo>
                      <a:pt x="3737997" y="904434"/>
                      <a:pt x="3738527" y="915559"/>
                      <a:pt x="3733015" y="923827"/>
                    </a:cubicBezTo>
                    <a:cubicBezTo>
                      <a:pt x="3712364" y="954804"/>
                      <a:pt x="3702534" y="949228"/>
                      <a:pt x="3676454" y="970961"/>
                    </a:cubicBezTo>
                    <a:cubicBezTo>
                      <a:pt x="3666212" y="979496"/>
                      <a:pt x="3658696" y="991056"/>
                      <a:pt x="3648173" y="999241"/>
                    </a:cubicBezTo>
                    <a:cubicBezTo>
                      <a:pt x="3630287" y="1013152"/>
                      <a:pt x="3607635" y="1020926"/>
                      <a:pt x="3591613" y="1036948"/>
                    </a:cubicBezTo>
                    <a:cubicBezTo>
                      <a:pt x="3573853" y="1054708"/>
                      <a:pt x="3558676" y="1073582"/>
                      <a:pt x="3535052" y="1084082"/>
                    </a:cubicBezTo>
                    <a:cubicBezTo>
                      <a:pt x="3516891" y="1092153"/>
                      <a:pt x="3497345" y="1096651"/>
                      <a:pt x="3478491" y="1102936"/>
                    </a:cubicBezTo>
                    <a:cubicBezTo>
                      <a:pt x="3469064" y="1106078"/>
                      <a:pt x="3459954" y="1110414"/>
                      <a:pt x="3450210" y="1112363"/>
                    </a:cubicBezTo>
                    <a:cubicBezTo>
                      <a:pt x="3418787" y="1118647"/>
                      <a:pt x="3386342" y="1121082"/>
                      <a:pt x="3355942" y="1131216"/>
                    </a:cubicBezTo>
                    <a:cubicBezTo>
                      <a:pt x="3306583" y="1147670"/>
                      <a:pt x="3337499" y="1139238"/>
                      <a:pt x="3261674" y="1150070"/>
                    </a:cubicBezTo>
                    <a:cubicBezTo>
                      <a:pt x="3124592" y="1143839"/>
                      <a:pt x="3105833" y="1156718"/>
                      <a:pt x="3016577" y="1131216"/>
                    </a:cubicBezTo>
                    <a:cubicBezTo>
                      <a:pt x="2973370" y="1118871"/>
                      <a:pt x="3001329" y="1126543"/>
                      <a:pt x="2960017" y="1102936"/>
                    </a:cubicBezTo>
                    <a:cubicBezTo>
                      <a:pt x="2947816" y="1095964"/>
                      <a:pt x="2934510" y="1091054"/>
                      <a:pt x="2922309" y="1084082"/>
                    </a:cubicBezTo>
                    <a:cubicBezTo>
                      <a:pt x="2912472" y="1078461"/>
                      <a:pt x="2903866" y="1070850"/>
                      <a:pt x="2894029" y="1065229"/>
                    </a:cubicBezTo>
                    <a:cubicBezTo>
                      <a:pt x="2881828" y="1058257"/>
                      <a:pt x="2867757" y="1054543"/>
                      <a:pt x="2856322" y="1046375"/>
                    </a:cubicBezTo>
                    <a:cubicBezTo>
                      <a:pt x="2845474" y="1038626"/>
                      <a:pt x="2839134" y="1025490"/>
                      <a:pt x="2828041" y="1018095"/>
                    </a:cubicBezTo>
                    <a:cubicBezTo>
                      <a:pt x="2819773" y="1012583"/>
                      <a:pt x="2808649" y="1013112"/>
                      <a:pt x="2799761" y="1008668"/>
                    </a:cubicBezTo>
                    <a:cubicBezTo>
                      <a:pt x="2726668" y="972120"/>
                      <a:pt x="2814282" y="1004081"/>
                      <a:pt x="2743200" y="980387"/>
                    </a:cubicBezTo>
                    <a:cubicBezTo>
                      <a:pt x="2730631" y="970960"/>
                      <a:pt x="2719546" y="959133"/>
                      <a:pt x="2705493" y="952107"/>
                    </a:cubicBezTo>
                    <a:cubicBezTo>
                      <a:pt x="2693905" y="946313"/>
                      <a:pt x="2680243" y="946239"/>
                      <a:pt x="2667786" y="942680"/>
                    </a:cubicBezTo>
                    <a:cubicBezTo>
                      <a:pt x="2591902" y="920999"/>
                      <a:pt x="2708650" y="946348"/>
                      <a:pt x="2573518" y="923827"/>
                    </a:cubicBezTo>
                    <a:cubicBezTo>
                      <a:pt x="2557713" y="921193"/>
                      <a:pt x="2541928" y="918286"/>
                      <a:pt x="2526384" y="914400"/>
                    </a:cubicBezTo>
                    <a:cubicBezTo>
                      <a:pt x="2516744" y="911990"/>
                      <a:pt x="2507905" y="906607"/>
                      <a:pt x="2498103" y="904973"/>
                    </a:cubicBezTo>
                    <a:cubicBezTo>
                      <a:pt x="2470036" y="900295"/>
                      <a:pt x="2441683" y="896921"/>
                      <a:pt x="2413262" y="895546"/>
                    </a:cubicBezTo>
                    <a:cubicBezTo>
                      <a:pt x="2246798" y="887491"/>
                      <a:pt x="1913641" y="876693"/>
                      <a:pt x="1913641" y="876693"/>
                    </a:cubicBezTo>
                    <a:cubicBezTo>
                      <a:pt x="1904214" y="873551"/>
                      <a:pt x="1895137" y="869044"/>
                      <a:pt x="1885361" y="867266"/>
                    </a:cubicBezTo>
                    <a:cubicBezTo>
                      <a:pt x="1806875" y="852995"/>
                      <a:pt x="1822944" y="863870"/>
                      <a:pt x="1753386" y="848412"/>
                    </a:cubicBezTo>
                    <a:cubicBezTo>
                      <a:pt x="1743686" y="846256"/>
                      <a:pt x="1734787" y="841219"/>
                      <a:pt x="1725105" y="838985"/>
                    </a:cubicBezTo>
                    <a:cubicBezTo>
                      <a:pt x="1693881" y="831780"/>
                      <a:pt x="1662260" y="826416"/>
                      <a:pt x="1630837" y="820132"/>
                    </a:cubicBezTo>
                    <a:cubicBezTo>
                      <a:pt x="1615126" y="816990"/>
                      <a:pt x="1598903" y="815772"/>
                      <a:pt x="1583703" y="810705"/>
                    </a:cubicBezTo>
                    <a:cubicBezTo>
                      <a:pt x="1534344" y="794251"/>
                      <a:pt x="1565260" y="802683"/>
                      <a:pt x="1489435" y="791851"/>
                    </a:cubicBezTo>
                    <a:lnTo>
                      <a:pt x="1187777" y="810705"/>
                    </a:lnTo>
                    <a:cubicBezTo>
                      <a:pt x="1156278" y="812955"/>
                      <a:pt x="1124979" y="817509"/>
                      <a:pt x="1093509" y="820132"/>
                    </a:cubicBezTo>
                    <a:cubicBezTo>
                      <a:pt x="1049558" y="823795"/>
                      <a:pt x="1005526" y="826417"/>
                      <a:pt x="961534" y="829559"/>
                    </a:cubicBezTo>
                    <a:cubicBezTo>
                      <a:pt x="901656" y="849517"/>
                      <a:pt x="948349" y="836260"/>
                      <a:pt x="838986" y="848412"/>
                    </a:cubicBezTo>
                    <a:cubicBezTo>
                      <a:pt x="813807" y="851210"/>
                      <a:pt x="788731" y="854879"/>
                      <a:pt x="763571" y="857839"/>
                    </a:cubicBezTo>
                    <a:lnTo>
                      <a:pt x="678730" y="867266"/>
                    </a:lnTo>
                    <a:cubicBezTo>
                      <a:pt x="583691" y="898947"/>
                      <a:pt x="731109" y="850609"/>
                      <a:pt x="612742" y="886119"/>
                    </a:cubicBezTo>
                    <a:cubicBezTo>
                      <a:pt x="593707" y="891829"/>
                      <a:pt x="575785" y="901706"/>
                      <a:pt x="556182" y="904973"/>
                    </a:cubicBezTo>
                    <a:lnTo>
                      <a:pt x="499621" y="914400"/>
                    </a:lnTo>
                    <a:cubicBezTo>
                      <a:pt x="483857" y="917266"/>
                      <a:pt x="468348" y="921561"/>
                      <a:pt x="452487" y="923827"/>
                    </a:cubicBezTo>
                    <a:cubicBezTo>
                      <a:pt x="424319" y="927851"/>
                      <a:pt x="395881" y="929724"/>
                      <a:pt x="367646" y="933253"/>
                    </a:cubicBezTo>
                    <a:cubicBezTo>
                      <a:pt x="345598" y="936009"/>
                      <a:pt x="323682" y="939743"/>
                      <a:pt x="301658" y="942680"/>
                    </a:cubicBezTo>
                    <a:cubicBezTo>
                      <a:pt x="118936" y="967043"/>
                      <a:pt x="326099" y="937841"/>
                      <a:pt x="160256" y="961534"/>
                    </a:cubicBezTo>
                    <a:cubicBezTo>
                      <a:pt x="150829" y="964676"/>
                      <a:pt x="141279" y="967472"/>
                      <a:pt x="131975" y="970961"/>
                    </a:cubicBezTo>
                    <a:cubicBezTo>
                      <a:pt x="116131" y="976902"/>
                      <a:pt x="101049" y="984952"/>
                      <a:pt x="84841" y="989814"/>
                    </a:cubicBezTo>
                    <a:cubicBezTo>
                      <a:pt x="69494" y="994418"/>
                      <a:pt x="53251" y="995355"/>
                      <a:pt x="37707" y="999241"/>
                    </a:cubicBezTo>
                    <a:cubicBezTo>
                      <a:pt x="-3975" y="1009662"/>
                      <a:pt x="22659" y="1008668"/>
                      <a:pt x="0" y="1008668"/>
                    </a:cubicBezTo>
                  </a:path>
                </a:pathLst>
              </a:custGeom>
              <a:noFill/>
              <a:ln>
                <a:solidFill>
                  <a:schemeClr val="tx1"/>
                </a:solidFill>
                <a:prstDash val="dash"/>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pic>
            <p:nvPicPr>
              <p:cNvPr id="43" name="Picture 42"/>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flipH="1">
                <a:off x="6935730" y="3405884"/>
                <a:ext cx="244486" cy="488971"/>
              </a:xfrm>
              <a:prstGeom prst="rect">
                <a:avLst/>
              </a:prstGeom>
            </p:spPr>
          </p:pic>
        </p:grpSp>
        <p:sp>
          <p:nvSpPr>
            <p:cNvPr id="45" name="Text Placeholder 2"/>
            <p:cNvSpPr txBox="1">
              <a:spLocks/>
            </p:cNvSpPr>
            <p:nvPr/>
          </p:nvSpPr>
          <p:spPr>
            <a:xfrm>
              <a:off x="3361952" y="3423690"/>
              <a:ext cx="277181" cy="281970"/>
            </a:xfrm>
            <a:prstGeom prst="rect">
              <a:avLst/>
            </a:prstGeom>
            <a:ln w="28575">
              <a:noFill/>
            </a:ln>
          </p:spPr>
          <p:txBody>
            <a:bodyPr lIns="0" tIns="0" rIns="0" bIns="0"/>
            <a:lstStyle>
              <a:lvl1pPr marL="562356" indent="-342900" algn="l" defTabSz="457200" rtl="0" eaLnBrk="1" latinLnBrk="0" hangingPunct="1">
                <a:spcBef>
                  <a:spcPct val="20000"/>
                </a:spcBef>
                <a:buClr>
                  <a:srgbClr val="007FC2"/>
                </a:buClr>
                <a:buFont typeface="Calibri" panose="020F0502020204030204" pitchFamily="34" charset="0"/>
                <a:buChar char="→"/>
                <a:defRPr sz="2400" kern="1200">
                  <a:solidFill>
                    <a:schemeClr val="tx1">
                      <a:lumMod val="65000"/>
                      <a:lumOff val="35000"/>
                    </a:schemeClr>
                  </a:solidFill>
                  <a:latin typeface="+mn-lt"/>
                  <a:ea typeface="+mn-ea"/>
                  <a:cs typeface="+mn-cs"/>
                </a:defRPr>
              </a:lvl1pPr>
              <a:lvl2pPr marL="914400" indent="-457200" algn="l" defTabSz="457200" rtl="0" eaLnBrk="1" latinLnBrk="0" hangingPunct="1">
                <a:spcBef>
                  <a:spcPct val="20000"/>
                </a:spcBef>
                <a:buClr>
                  <a:srgbClr val="007FC2"/>
                </a:buClr>
                <a:buSzPct val="100000"/>
                <a:buFont typeface="Calibri" panose="020F0502020204030204" pitchFamily="34" charset="0"/>
                <a:buChar char="→"/>
                <a:defRPr sz="2000" kern="1200" baseline="0">
                  <a:solidFill>
                    <a:schemeClr val="tx1"/>
                  </a:solidFill>
                  <a:latin typeface="+mn-lt"/>
                  <a:ea typeface="+mn-ea"/>
                  <a:cs typeface="+mn-cs"/>
                </a:defRPr>
              </a:lvl2pPr>
              <a:lvl3pPr marL="1143000" indent="-228600" algn="l" defTabSz="457200" rtl="0" eaLnBrk="1" latinLnBrk="0" hangingPunct="1">
                <a:spcBef>
                  <a:spcPct val="20000"/>
                </a:spcBef>
                <a:buClr>
                  <a:srgbClr val="007FC2"/>
                </a:buClr>
                <a:buFont typeface="Calibri" panose="020F0502020204030204" pitchFamily="34" charset="0"/>
                <a:buChar char="→"/>
                <a:defRPr sz="1800" kern="1200" baseline="0">
                  <a:solidFill>
                    <a:schemeClr val="tx1"/>
                  </a:solidFill>
                  <a:latin typeface="+mn-lt"/>
                  <a:ea typeface="+mn-ea"/>
                  <a:cs typeface="+mn-cs"/>
                </a:defRPr>
              </a:lvl3pPr>
              <a:lvl4pPr marL="1714500" indent="-342900" algn="l" defTabSz="457200" rtl="0" eaLnBrk="1" latinLnBrk="0" hangingPunct="1">
                <a:spcBef>
                  <a:spcPct val="20000"/>
                </a:spcBef>
                <a:buClr>
                  <a:srgbClr val="007FC2"/>
                </a:buClr>
                <a:buFont typeface="Calibri" panose="020F0502020204030204" pitchFamily="34" charset="0"/>
                <a:buChar char="→"/>
                <a:defRPr sz="1600" kern="1200" baseline="0">
                  <a:solidFill>
                    <a:schemeClr val="tx1"/>
                  </a:solidFill>
                  <a:latin typeface="+mn-lt"/>
                  <a:ea typeface="+mn-ea"/>
                  <a:cs typeface="+mn-cs"/>
                </a:defRPr>
              </a:lvl4pPr>
              <a:lvl5pPr marL="2057400" indent="-228600" algn="l" defTabSz="457200" rtl="0" eaLnBrk="1" latinLnBrk="0" hangingPunct="1">
                <a:spcBef>
                  <a:spcPct val="20000"/>
                </a:spcBef>
                <a:buClr>
                  <a:srgbClr val="007FC2"/>
                </a:buClr>
                <a:buFont typeface="Calibri" panose="020F0502020204030204" pitchFamily="34" charset="0"/>
                <a:buChar char="→"/>
                <a:defRPr sz="16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lvl="1" indent="0">
                <a:buNone/>
              </a:pPr>
              <a:r>
                <a:rPr lang="en-GB" sz="1200" b="1" dirty="0" smtClean="0"/>
                <a:t>RP</a:t>
              </a:r>
              <a:endParaRPr lang="en-GB" sz="1200" b="1" dirty="0"/>
            </a:p>
          </p:txBody>
        </p:sp>
        <p:sp>
          <p:nvSpPr>
            <p:cNvPr id="46" name="Text Placeholder 2"/>
            <p:cNvSpPr txBox="1">
              <a:spLocks/>
            </p:cNvSpPr>
            <p:nvPr/>
          </p:nvSpPr>
          <p:spPr>
            <a:xfrm>
              <a:off x="4165598" y="3039375"/>
              <a:ext cx="277181" cy="281970"/>
            </a:xfrm>
            <a:prstGeom prst="rect">
              <a:avLst/>
            </a:prstGeom>
            <a:ln w="28575">
              <a:noFill/>
            </a:ln>
          </p:spPr>
          <p:txBody>
            <a:bodyPr lIns="0" tIns="0" rIns="0" bIns="0"/>
            <a:lstStyle>
              <a:lvl1pPr marL="562356" indent="-342900" algn="l" defTabSz="457200" rtl="0" eaLnBrk="1" latinLnBrk="0" hangingPunct="1">
                <a:spcBef>
                  <a:spcPct val="20000"/>
                </a:spcBef>
                <a:buClr>
                  <a:srgbClr val="007FC2"/>
                </a:buClr>
                <a:buFont typeface="Calibri" panose="020F0502020204030204" pitchFamily="34" charset="0"/>
                <a:buChar char="→"/>
                <a:defRPr sz="2400" kern="1200">
                  <a:solidFill>
                    <a:schemeClr val="tx1">
                      <a:lumMod val="65000"/>
                      <a:lumOff val="35000"/>
                    </a:schemeClr>
                  </a:solidFill>
                  <a:latin typeface="+mn-lt"/>
                  <a:ea typeface="+mn-ea"/>
                  <a:cs typeface="+mn-cs"/>
                </a:defRPr>
              </a:lvl1pPr>
              <a:lvl2pPr marL="914400" indent="-457200" algn="l" defTabSz="457200" rtl="0" eaLnBrk="1" latinLnBrk="0" hangingPunct="1">
                <a:spcBef>
                  <a:spcPct val="20000"/>
                </a:spcBef>
                <a:buClr>
                  <a:srgbClr val="007FC2"/>
                </a:buClr>
                <a:buSzPct val="100000"/>
                <a:buFont typeface="Calibri" panose="020F0502020204030204" pitchFamily="34" charset="0"/>
                <a:buChar char="→"/>
                <a:defRPr sz="2000" kern="1200" baseline="0">
                  <a:solidFill>
                    <a:schemeClr val="tx1"/>
                  </a:solidFill>
                  <a:latin typeface="+mn-lt"/>
                  <a:ea typeface="+mn-ea"/>
                  <a:cs typeface="+mn-cs"/>
                </a:defRPr>
              </a:lvl2pPr>
              <a:lvl3pPr marL="1143000" indent="-228600" algn="l" defTabSz="457200" rtl="0" eaLnBrk="1" latinLnBrk="0" hangingPunct="1">
                <a:spcBef>
                  <a:spcPct val="20000"/>
                </a:spcBef>
                <a:buClr>
                  <a:srgbClr val="007FC2"/>
                </a:buClr>
                <a:buFont typeface="Calibri" panose="020F0502020204030204" pitchFamily="34" charset="0"/>
                <a:buChar char="→"/>
                <a:defRPr sz="1800" kern="1200" baseline="0">
                  <a:solidFill>
                    <a:schemeClr val="tx1"/>
                  </a:solidFill>
                  <a:latin typeface="+mn-lt"/>
                  <a:ea typeface="+mn-ea"/>
                  <a:cs typeface="+mn-cs"/>
                </a:defRPr>
              </a:lvl3pPr>
              <a:lvl4pPr marL="1714500" indent="-342900" algn="l" defTabSz="457200" rtl="0" eaLnBrk="1" latinLnBrk="0" hangingPunct="1">
                <a:spcBef>
                  <a:spcPct val="20000"/>
                </a:spcBef>
                <a:buClr>
                  <a:srgbClr val="007FC2"/>
                </a:buClr>
                <a:buFont typeface="Calibri" panose="020F0502020204030204" pitchFamily="34" charset="0"/>
                <a:buChar char="→"/>
                <a:defRPr sz="1600" kern="1200" baseline="0">
                  <a:solidFill>
                    <a:schemeClr val="tx1"/>
                  </a:solidFill>
                  <a:latin typeface="+mn-lt"/>
                  <a:ea typeface="+mn-ea"/>
                  <a:cs typeface="+mn-cs"/>
                </a:defRPr>
              </a:lvl4pPr>
              <a:lvl5pPr marL="2057400" indent="-228600" algn="l" defTabSz="457200" rtl="0" eaLnBrk="1" latinLnBrk="0" hangingPunct="1">
                <a:spcBef>
                  <a:spcPct val="20000"/>
                </a:spcBef>
                <a:buClr>
                  <a:srgbClr val="007FC2"/>
                </a:buClr>
                <a:buFont typeface="Calibri" panose="020F0502020204030204" pitchFamily="34" charset="0"/>
                <a:buChar char="→"/>
                <a:defRPr sz="16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lvl="1" indent="0">
                <a:buNone/>
              </a:pPr>
              <a:r>
                <a:rPr lang="en-GB" sz="1200" b="1" dirty="0" smtClean="0"/>
                <a:t>VO</a:t>
              </a:r>
              <a:endParaRPr lang="en-GB" sz="1200" b="1" dirty="0"/>
            </a:p>
          </p:txBody>
        </p:sp>
        <p:sp>
          <p:nvSpPr>
            <p:cNvPr id="47" name="Text Placeholder 2"/>
            <p:cNvSpPr txBox="1">
              <a:spLocks/>
            </p:cNvSpPr>
            <p:nvPr/>
          </p:nvSpPr>
          <p:spPr>
            <a:xfrm>
              <a:off x="5618426" y="2626378"/>
              <a:ext cx="277181" cy="281970"/>
            </a:xfrm>
            <a:prstGeom prst="rect">
              <a:avLst/>
            </a:prstGeom>
            <a:ln w="28575">
              <a:noFill/>
            </a:ln>
          </p:spPr>
          <p:txBody>
            <a:bodyPr lIns="0" tIns="0" rIns="0" bIns="0"/>
            <a:lstStyle>
              <a:lvl1pPr marL="562356" indent="-342900" algn="l" defTabSz="457200" rtl="0" eaLnBrk="1" latinLnBrk="0" hangingPunct="1">
                <a:spcBef>
                  <a:spcPct val="20000"/>
                </a:spcBef>
                <a:buClr>
                  <a:srgbClr val="007FC2"/>
                </a:buClr>
                <a:buFont typeface="Calibri" panose="020F0502020204030204" pitchFamily="34" charset="0"/>
                <a:buChar char="→"/>
                <a:defRPr sz="2400" kern="1200">
                  <a:solidFill>
                    <a:schemeClr val="tx1">
                      <a:lumMod val="65000"/>
                      <a:lumOff val="35000"/>
                    </a:schemeClr>
                  </a:solidFill>
                  <a:latin typeface="+mn-lt"/>
                  <a:ea typeface="+mn-ea"/>
                  <a:cs typeface="+mn-cs"/>
                </a:defRPr>
              </a:lvl1pPr>
              <a:lvl2pPr marL="914400" indent="-457200" algn="l" defTabSz="457200" rtl="0" eaLnBrk="1" latinLnBrk="0" hangingPunct="1">
                <a:spcBef>
                  <a:spcPct val="20000"/>
                </a:spcBef>
                <a:buClr>
                  <a:srgbClr val="007FC2"/>
                </a:buClr>
                <a:buSzPct val="100000"/>
                <a:buFont typeface="Calibri" panose="020F0502020204030204" pitchFamily="34" charset="0"/>
                <a:buChar char="→"/>
                <a:defRPr sz="2000" kern="1200" baseline="0">
                  <a:solidFill>
                    <a:schemeClr val="tx1"/>
                  </a:solidFill>
                  <a:latin typeface="+mn-lt"/>
                  <a:ea typeface="+mn-ea"/>
                  <a:cs typeface="+mn-cs"/>
                </a:defRPr>
              </a:lvl2pPr>
              <a:lvl3pPr marL="1143000" indent="-228600" algn="l" defTabSz="457200" rtl="0" eaLnBrk="1" latinLnBrk="0" hangingPunct="1">
                <a:spcBef>
                  <a:spcPct val="20000"/>
                </a:spcBef>
                <a:buClr>
                  <a:srgbClr val="007FC2"/>
                </a:buClr>
                <a:buFont typeface="Calibri" panose="020F0502020204030204" pitchFamily="34" charset="0"/>
                <a:buChar char="→"/>
                <a:defRPr sz="1800" kern="1200" baseline="0">
                  <a:solidFill>
                    <a:schemeClr val="tx1"/>
                  </a:solidFill>
                  <a:latin typeface="+mn-lt"/>
                  <a:ea typeface="+mn-ea"/>
                  <a:cs typeface="+mn-cs"/>
                </a:defRPr>
              </a:lvl3pPr>
              <a:lvl4pPr marL="1714500" indent="-342900" algn="l" defTabSz="457200" rtl="0" eaLnBrk="1" latinLnBrk="0" hangingPunct="1">
                <a:spcBef>
                  <a:spcPct val="20000"/>
                </a:spcBef>
                <a:buClr>
                  <a:srgbClr val="007FC2"/>
                </a:buClr>
                <a:buFont typeface="Calibri" panose="020F0502020204030204" pitchFamily="34" charset="0"/>
                <a:buChar char="→"/>
                <a:defRPr sz="1600" kern="1200" baseline="0">
                  <a:solidFill>
                    <a:schemeClr val="tx1"/>
                  </a:solidFill>
                  <a:latin typeface="+mn-lt"/>
                  <a:ea typeface="+mn-ea"/>
                  <a:cs typeface="+mn-cs"/>
                </a:defRPr>
              </a:lvl4pPr>
              <a:lvl5pPr marL="2057400" indent="-228600" algn="l" defTabSz="457200" rtl="0" eaLnBrk="1" latinLnBrk="0" hangingPunct="1">
                <a:spcBef>
                  <a:spcPct val="20000"/>
                </a:spcBef>
                <a:buClr>
                  <a:srgbClr val="007FC2"/>
                </a:buClr>
                <a:buFont typeface="Calibri" panose="020F0502020204030204" pitchFamily="34" charset="0"/>
                <a:buChar char="→"/>
                <a:defRPr sz="16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lvl="1" indent="0">
                <a:buNone/>
              </a:pPr>
              <a:r>
                <a:rPr lang="en-GB" sz="1200" b="1" dirty="0" smtClean="0"/>
                <a:t>VO</a:t>
              </a:r>
              <a:endParaRPr lang="en-GB" sz="1200" b="1" dirty="0"/>
            </a:p>
          </p:txBody>
        </p:sp>
        <p:sp>
          <p:nvSpPr>
            <p:cNvPr id="48" name="Text Placeholder 2"/>
            <p:cNvSpPr txBox="1">
              <a:spLocks/>
            </p:cNvSpPr>
            <p:nvPr/>
          </p:nvSpPr>
          <p:spPr>
            <a:xfrm>
              <a:off x="7100159" y="2153343"/>
              <a:ext cx="277181" cy="281970"/>
            </a:xfrm>
            <a:prstGeom prst="rect">
              <a:avLst/>
            </a:prstGeom>
            <a:ln w="28575">
              <a:noFill/>
            </a:ln>
          </p:spPr>
          <p:txBody>
            <a:bodyPr lIns="0" tIns="0" rIns="0" bIns="0"/>
            <a:lstStyle>
              <a:lvl1pPr marL="562356" indent="-342900" algn="l" defTabSz="457200" rtl="0" eaLnBrk="1" latinLnBrk="0" hangingPunct="1">
                <a:spcBef>
                  <a:spcPct val="20000"/>
                </a:spcBef>
                <a:buClr>
                  <a:srgbClr val="007FC2"/>
                </a:buClr>
                <a:buFont typeface="Calibri" panose="020F0502020204030204" pitchFamily="34" charset="0"/>
                <a:buChar char="→"/>
                <a:defRPr sz="2400" kern="1200">
                  <a:solidFill>
                    <a:schemeClr val="tx1">
                      <a:lumMod val="65000"/>
                      <a:lumOff val="35000"/>
                    </a:schemeClr>
                  </a:solidFill>
                  <a:latin typeface="+mn-lt"/>
                  <a:ea typeface="+mn-ea"/>
                  <a:cs typeface="+mn-cs"/>
                </a:defRPr>
              </a:lvl1pPr>
              <a:lvl2pPr marL="914400" indent="-457200" algn="l" defTabSz="457200" rtl="0" eaLnBrk="1" latinLnBrk="0" hangingPunct="1">
                <a:spcBef>
                  <a:spcPct val="20000"/>
                </a:spcBef>
                <a:buClr>
                  <a:srgbClr val="007FC2"/>
                </a:buClr>
                <a:buSzPct val="100000"/>
                <a:buFont typeface="Calibri" panose="020F0502020204030204" pitchFamily="34" charset="0"/>
                <a:buChar char="→"/>
                <a:defRPr sz="2000" kern="1200" baseline="0">
                  <a:solidFill>
                    <a:schemeClr val="tx1"/>
                  </a:solidFill>
                  <a:latin typeface="+mn-lt"/>
                  <a:ea typeface="+mn-ea"/>
                  <a:cs typeface="+mn-cs"/>
                </a:defRPr>
              </a:lvl2pPr>
              <a:lvl3pPr marL="1143000" indent="-228600" algn="l" defTabSz="457200" rtl="0" eaLnBrk="1" latinLnBrk="0" hangingPunct="1">
                <a:spcBef>
                  <a:spcPct val="20000"/>
                </a:spcBef>
                <a:buClr>
                  <a:srgbClr val="007FC2"/>
                </a:buClr>
                <a:buFont typeface="Calibri" panose="020F0502020204030204" pitchFamily="34" charset="0"/>
                <a:buChar char="→"/>
                <a:defRPr sz="1800" kern="1200" baseline="0">
                  <a:solidFill>
                    <a:schemeClr val="tx1"/>
                  </a:solidFill>
                  <a:latin typeface="+mn-lt"/>
                  <a:ea typeface="+mn-ea"/>
                  <a:cs typeface="+mn-cs"/>
                </a:defRPr>
              </a:lvl3pPr>
              <a:lvl4pPr marL="1714500" indent="-342900" algn="l" defTabSz="457200" rtl="0" eaLnBrk="1" latinLnBrk="0" hangingPunct="1">
                <a:spcBef>
                  <a:spcPct val="20000"/>
                </a:spcBef>
                <a:buClr>
                  <a:srgbClr val="007FC2"/>
                </a:buClr>
                <a:buFont typeface="Calibri" panose="020F0502020204030204" pitchFamily="34" charset="0"/>
                <a:buChar char="→"/>
                <a:defRPr sz="1600" kern="1200" baseline="0">
                  <a:solidFill>
                    <a:schemeClr val="tx1"/>
                  </a:solidFill>
                  <a:latin typeface="+mn-lt"/>
                  <a:ea typeface="+mn-ea"/>
                  <a:cs typeface="+mn-cs"/>
                </a:defRPr>
              </a:lvl4pPr>
              <a:lvl5pPr marL="2057400" indent="-228600" algn="l" defTabSz="457200" rtl="0" eaLnBrk="1" latinLnBrk="0" hangingPunct="1">
                <a:spcBef>
                  <a:spcPct val="20000"/>
                </a:spcBef>
                <a:buClr>
                  <a:srgbClr val="007FC2"/>
                </a:buClr>
                <a:buFont typeface="Calibri" panose="020F0502020204030204" pitchFamily="34" charset="0"/>
                <a:buChar char="→"/>
                <a:defRPr sz="16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lvl="1" indent="0">
                <a:buNone/>
              </a:pPr>
              <a:r>
                <a:rPr lang="en-GB" sz="1200" b="1" dirty="0" smtClean="0"/>
                <a:t>VO</a:t>
              </a:r>
              <a:endParaRPr lang="en-GB" sz="1200" b="1" dirty="0"/>
            </a:p>
          </p:txBody>
        </p:sp>
        <p:sp>
          <p:nvSpPr>
            <p:cNvPr id="49" name="Text Placeholder 2"/>
            <p:cNvSpPr txBox="1">
              <a:spLocks/>
            </p:cNvSpPr>
            <p:nvPr/>
          </p:nvSpPr>
          <p:spPr>
            <a:xfrm>
              <a:off x="6949772" y="3191775"/>
              <a:ext cx="277181" cy="281970"/>
            </a:xfrm>
            <a:prstGeom prst="rect">
              <a:avLst/>
            </a:prstGeom>
            <a:ln w="28575">
              <a:noFill/>
            </a:ln>
          </p:spPr>
          <p:txBody>
            <a:bodyPr lIns="0" tIns="0" rIns="0" bIns="0"/>
            <a:lstStyle>
              <a:lvl1pPr marL="562356" indent="-342900" algn="l" defTabSz="457200" rtl="0" eaLnBrk="1" latinLnBrk="0" hangingPunct="1">
                <a:spcBef>
                  <a:spcPct val="20000"/>
                </a:spcBef>
                <a:buClr>
                  <a:srgbClr val="007FC2"/>
                </a:buClr>
                <a:buFont typeface="Calibri" panose="020F0502020204030204" pitchFamily="34" charset="0"/>
                <a:buChar char="→"/>
                <a:defRPr sz="2400" kern="1200">
                  <a:solidFill>
                    <a:schemeClr val="tx1">
                      <a:lumMod val="65000"/>
                      <a:lumOff val="35000"/>
                    </a:schemeClr>
                  </a:solidFill>
                  <a:latin typeface="+mn-lt"/>
                  <a:ea typeface="+mn-ea"/>
                  <a:cs typeface="+mn-cs"/>
                </a:defRPr>
              </a:lvl1pPr>
              <a:lvl2pPr marL="914400" indent="-457200" algn="l" defTabSz="457200" rtl="0" eaLnBrk="1" latinLnBrk="0" hangingPunct="1">
                <a:spcBef>
                  <a:spcPct val="20000"/>
                </a:spcBef>
                <a:buClr>
                  <a:srgbClr val="007FC2"/>
                </a:buClr>
                <a:buSzPct val="100000"/>
                <a:buFont typeface="Calibri" panose="020F0502020204030204" pitchFamily="34" charset="0"/>
                <a:buChar char="→"/>
                <a:defRPr sz="2000" kern="1200" baseline="0">
                  <a:solidFill>
                    <a:schemeClr val="tx1"/>
                  </a:solidFill>
                  <a:latin typeface="+mn-lt"/>
                  <a:ea typeface="+mn-ea"/>
                  <a:cs typeface="+mn-cs"/>
                </a:defRPr>
              </a:lvl2pPr>
              <a:lvl3pPr marL="1143000" indent="-228600" algn="l" defTabSz="457200" rtl="0" eaLnBrk="1" latinLnBrk="0" hangingPunct="1">
                <a:spcBef>
                  <a:spcPct val="20000"/>
                </a:spcBef>
                <a:buClr>
                  <a:srgbClr val="007FC2"/>
                </a:buClr>
                <a:buFont typeface="Calibri" panose="020F0502020204030204" pitchFamily="34" charset="0"/>
                <a:buChar char="→"/>
                <a:defRPr sz="1800" kern="1200" baseline="0">
                  <a:solidFill>
                    <a:schemeClr val="tx1"/>
                  </a:solidFill>
                  <a:latin typeface="+mn-lt"/>
                  <a:ea typeface="+mn-ea"/>
                  <a:cs typeface="+mn-cs"/>
                </a:defRPr>
              </a:lvl3pPr>
              <a:lvl4pPr marL="1714500" indent="-342900" algn="l" defTabSz="457200" rtl="0" eaLnBrk="1" latinLnBrk="0" hangingPunct="1">
                <a:spcBef>
                  <a:spcPct val="20000"/>
                </a:spcBef>
                <a:buClr>
                  <a:srgbClr val="007FC2"/>
                </a:buClr>
                <a:buFont typeface="Calibri" panose="020F0502020204030204" pitchFamily="34" charset="0"/>
                <a:buChar char="→"/>
                <a:defRPr sz="1600" kern="1200" baseline="0">
                  <a:solidFill>
                    <a:schemeClr val="tx1"/>
                  </a:solidFill>
                  <a:latin typeface="+mn-lt"/>
                  <a:ea typeface="+mn-ea"/>
                  <a:cs typeface="+mn-cs"/>
                </a:defRPr>
              </a:lvl4pPr>
              <a:lvl5pPr marL="2057400" indent="-228600" algn="l" defTabSz="457200" rtl="0" eaLnBrk="1" latinLnBrk="0" hangingPunct="1">
                <a:spcBef>
                  <a:spcPct val="20000"/>
                </a:spcBef>
                <a:buClr>
                  <a:srgbClr val="007FC2"/>
                </a:buClr>
                <a:buFont typeface="Calibri" panose="020F0502020204030204" pitchFamily="34" charset="0"/>
                <a:buChar char="→"/>
                <a:defRPr sz="16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lvl="1" indent="0">
                <a:buNone/>
              </a:pPr>
              <a:r>
                <a:rPr lang="en-GB" sz="1200" b="1" dirty="0" smtClean="0"/>
                <a:t>VO</a:t>
              </a:r>
              <a:endParaRPr lang="en-GB" sz="1200" b="1" dirty="0"/>
            </a:p>
          </p:txBody>
        </p:sp>
      </p:grpSp>
      <p:sp>
        <p:nvSpPr>
          <p:cNvPr id="50" name="Text Placeholder 2"/>
          <p:cNvSpPr txBox="1">
            <a:spLocks/>
          </p:cNvSpPr>
          <p:nvPr/>
        </p:nvSpPr>
        <p:spPr>
          <a:xfrm>
            <a:off x="155811" y="3195718"/>
            <a:ext cx="1449797" cy="427733"/>
          </a:xfrm>
          <a:prstGeom prst="rect">
            <a:avLst/>
          </a:prstGeom>
          <a:ln w="28575">
            <a:noFill/>
          </a:ln>
        </p:spPr>
        <p:txBody>
          <a:bodyPr lIns="0" tIns="0" rIns="0" bIns="0"/>
          <a:lstStyle>
            <a:lvl1pPr marL="562356" indent="-342900" algn="l" defTabSz="457200" rtl="0" eaLnBrk="1" latinLnBrk="0" hangingPunct="1">
              <a:spcBef>
                <a:spcPct val="20000"/>
              </a:spcBef>
              <a:buClr>
                <a:srgbClr val="007FC2"/>
              </a:buClr>
              <a:buFont typeface="Calibri" panose="020F0502020204030204" pitchFamily="34" charset="0"/>
              <a:buChar char="→"/>
              <a:defRPr sz="2400" kern="1200">
                <a:solidFill>
                  <a:schemeClr val="tx1">
                    <a:lumMod val="65000"/>
                    <a:lumOff val="35000"/>
                  </a:schemeClr>
                </a:solidFill>
                <a:latin typeface="+mn-lt"/>
                <a:ea typeface="+mn-ea"/>
                <a:cs typeface="+mn-cs"/>
              </a:defRPr>
            </a:lvl1pPr>
            <a:lvl2pPr marL="914400" indent="-457200" algn="l" defTabSz="457200" rtl="0" eaLnBrk="1" latinLnBrk="0" hangingPunct="1">
              <a:spcBef>
                <a:spcPct val="20000"/>
              </a:spcBef>
              <a:buClr>
                <a:srgbClr val="007FC2"/>
              </a:buClr>
              <a:buSzPct val="100000"/>
              <a:buFont typeface="Calibri" panose="020F0502020204030204" pitchFamily="34" charset="0"/>
              <a:buChar char="→"/>
              <a:defRPr sz="2000" kern="1200" baseline="0">
                <a:solidFill>
                  <a:schemeClr val="tx1"/>
                </a:solidFill>
                <a:latin typeface="+mn-lt"/>
                <a:ea typeface="+mn-ea"/>
                <a:cs typeface="+mn-cs"/>
              </a:defRPr>
            </a:lvl2pPr>
            <a:lvl3pPr marL="1143000" indent="-228600" algn="l" defTabSz="457200" rtl="0" eaLnBrk="1" latinLnBrk="0" hangingPunct="1">
              <a:spcBef>
                <a:spcPct val="20000"/>
              </a:spcBef>
              <a:buClr>
                <a:srgbClr val="007FC2"/>
              </a:buClr>
              <a:buFont typeface="Calibri" panose="020F0502020204030204" pitchFamily="34" charset="0"/>
              <a:buChar char="→"/>
              <a:defRPr sz="1800" kern="1200" baseline="0">
                <a:solidFill>
                  <a:schemeClr val="tx1"/>
                </a:solidFill>
                <a:latin typeface="+mn-lt"/>
                <a:ea typeface="+mn-ea"/>
                <a:cs typeface="+mn-cs"/>
              </a:defRPr>
            </a:lvl3pPr>
            <a:lvl4pPr marL="1714500" indent="-342900" algn="l" defTabSz="457200" rtl="0" eaLnBrk="1" latinLnBrk="0" hangingPunct="1">
              <a:spcBef>
                <a:spcPct val="20000"/>
              </a:spcBef>
              <a:buClr>
                <a:srgbClr val="007FC2"/>
              </a:buClr>
              <a:buFont typeface="Calibri" panose="020F0502020204030204" pitchFamily="34" charset="0"/>
              <a:buChar char="→"/>
              <a:defRPr sz="1600" kern="1200" baseline="0">
                <a:solidFill>
                  <a:schemeClr val="tx1"/>
                </a:solidFill>
                <a:latin typeface="+mn-lt"/>
                <a:ea typeface="+mn-ea"/>
                <a:cs typeface="+mn-cs"/>
              </a:defRPr>
            </a:lvl4pPr>
            <a:lvl5pPr marL="2057400" indent="-228600" algn="l" defTabSz="457200" rtl="0" eaLnBrk="1" latinLnBrk="0" hangingPunct="1">
              <a:spcBef>
                <a:spcPct val="20000"/>
              </a:spcBef>
              <a:buClr>
                <a:srgbClr val="007FC2"/>
              </a:buClr>
              <a:buFont typeface="Calibri" panose="020F0502020204030204" pitchFamily="34" charset="0"/>
              <a:buChar char="→"/>
              <a:defRPr sz="16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lvl="1" indent="0">
              <a:buNone/>
            </a:pPr>
            <a:r>
              <a:rPr lang="en-GB" sz="1200" dirty="0" smtClean="0"/>
              <a:t>RP = remote pilot</a:t>
            </a:r>
          </a:p>
          <a:p>
            <a:pPr marL="0" lvl="1" indent="0">
              <a:buNone/>
            </a:pPr>
            <a:r>
              <a:rPr lang="en-GB" sz="1200" dirty="0" smtClean="0"/>
              <a:t>VO = visual observer</a:t>
            </a:r>
            <a:endParaRPr lang="en-GB" sz="1200" dirty="0"/>
          </a:p>
        </p:txBody>
      </p:sp>
    </p:spTree>
    <p:extLst>
      <p:ext uri="{BB962C8B-B14F-4D97-AF65-F5344CB8AC3E}">
        <p14:creationId xmlns:p14="http://schemas.microsoft.com/office/powerpoint/2010/main" val="32750830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grpId="1" nodeType="withEffect">
                                  <p:stCondLst>
                                    <p:cond delay="0"/>
                                  </p:stCondLst>
                                  <p:childTnLst>
                                    <p:set>
                                      <p:cBhvr>
                                        <p:cTn id="8" dur="1" fill="hold">
                                          <p:stCondLst>
                                            <p:cond delay="0"/>
                                          </p:stCondLst>
                                        </p:cTn>
                                        <p:tgtEl>
                                          <p:spTgt spid="19"/>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5"/>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50"/>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xit" presetSubtype="0" fill="hold" nodeType="clickEffect">
                                  <p:stCondLst>
                                    <p:cond delay="0"/>
                                  </p:stCondLst>
                                  <p:childTnLst>
                                    <p:set>
                                      <p:cBhvr>
                                        <p:cTn id="16" dur="1" fill="hold">
                                          <p:stCondLst>
                                            <p:cond delay="0"/>
                                          </p:stCondLst>
                                        </p:cTn>
                                        <p:tgtEl>
                                          <p:spTgt spid="25"/>
                                        </p:tgtEl>
                                        <p:attrNameLst>
                                          <p:attrName>style.visibility</p:attrName>
                                        </p:attrNameLst>
                                      </p:cBhvr>
                                      <p:to>
                                        <p:strVal val="hidden"/>
                                      </p:to>
                                    </p:set>
                                  </p:childTnLst>
                                </p:cTn>
                              </p:par>
                              <p:par>
                                <p:cTn id="17" presetID="1" presetClass="exit" presetSubtype="0" fill="hold" grpId="0" nodeType="withEffect">
                                  <p:stCondLst>
                                    <p:cond delay="0"/>
                                  </p:stCondLst>
                                  <p:childTnLst>
                                    <p:set>
                                      <p:cBhvr>
                                        <p:cTn id="18" dur="1" fill="hold">
                                          <p:stCondLst>
                                            <p:cond delay="0"/>
                                          </p:stCondLst>
                                        </p:cTn>
                                        <p:tgtEl>
                                          <p:spTgt spid="19"/>
                                        </p:tgtEl>
                                        <p:attrNameLst>
                                          <p:attrName>style.visibility</p:attrName>
                                        </p:attrNameLst>
                                      </p:cBhvr>
                                      <p:to>
                                        <p:strVal val="hidden"/>
                                      </p:to>
                                    </p:set>
                                  </p:childTnLst>
                                </p:cTn>
                              </p:par>
                              <p:par>
                                <p:cTn id="19" presetID="1" presetClass="entr" presetSubtype="0" fill="hold" nodeType="withEffect">
                                  <p:stCondLst>
                                    <p:cond delay="0"/>
                                  </p:stCondLst>
                                  <p:childTnLst>
                                    <p:set>
                                      <p:cBhvr>
                                        <p:cTn id="20" dur="1" fill="hold">
                                          <p:stCondLst>
                                            <p:cond delay="0"/>
                                          </p:stCondLst>
                                        </p:cTn>
                                        <p:tgtEl>
                                          <p:spTgt spid="2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9" grpId="0" animBg="1"/>
      <p:bldP spid="19" grpId="1" animBg="1"/>
      <p:bldP spid="50"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2"/>
          <p:cNvSpPr txBox="1">
            <a:spLocks/>
          </p:cNvSpPr>
          <p:nvPr/>
        </p:nvSpPr>
        <p:spPr>
          <a:xfrm>
            <a:off x="85330" y="912613"/>
            <a:ext cx="8446235" cy="1198632"/>
          </a:xfrm>
          <a:prstGeom prst="rect">
            <a:avLst/>
          </a:prstGeom>
        </p:spPr>
        <p:txBody>
          <a:bodyPr lIns="0" tIns="0" rIns="0" bIns="0"/>
          <a:lstStyle>
            <a:lvl1pPr marL="562356" indent="-342900" algn="l" defTabSz="457200" rtl="0" eaLnBrk="1" latinLnBrk="0" hangingPunct="1">
              <a:spcBef>
                <a:spcPct val="20000"/>
              </a:spcBef>
              <a:buClr>
                <a:srgbClr val="007FC2"/>
              </a:buClr>
              <a:buFont typeface="Calibri" panose="020F0502020204030204" pitchFamily="34" charset="0"/>
              <a:buChar char="→"/>
              <a:defRPr sz="2400" kern="1200">
                <a:solidFill>
                  <a:schemeClr val="tx1">
                    <a:lumMod val="65000"/>
                    <a:lumOff val="35000"/>
                  </a:schemeClr>
                </a:solidFill>
                <a:latin typeface="+mn-lt"/>
                <a:ea typeface="+mn-ea"/>
                <a:cs typeface="+mn-cs"/>
              </a:defRPr>
            </a:lvl1pPr>
            <a:lvl2pPr marL="914400" indent="-457200" algn="l" defTabSz="457200" rtl="0" eaLnBrk="1" latinLnBrk="0" hangingPunct="1">
              <a:spcBef>
                <a:spcPct val="20000"/>
              </a:spcBef>
              <a:buClr>
                <a:srgbClr val="007FC2"/>
              </a:buClr>
              <a:buSzPct val="100000"/>
              <a:buFont typeface="Calibri" panose="020F0502020204030204" pitchFamily="34" charset="0"/>
              <a:buChar char="→"/>
              <a:defRPr sz="2000" kern="1200" baseline="0">
                <a:solidFill>
                  <a:schemeClr val="tx1"/>
                </a:solidFill>
                <a:latin typeface="+mn-lt"/>
                <a:ea typeface="+mn-ea"/>
                <a:cs typeface="+mn-cs"/>
              </a:defRPr>
            </a:lvl2pPr>
            <a:lvl3pPr marL="1143000" indent="-228600" algn="l" defTabSz="457200" rtl="0" eaLnBrk="1" latinLnBrk="0" hangingPunct="1">
              <a:spcBef>
                <a:spcPct val="20000"/>
              </a:spcBef>
              <a:buClr>
                <a:srgbClr val="007FC2"/>
              </a:buClr>
              <a:buFont typeface="Calibri" panose="020F0502020204030204" pitchFamily="34" charset="0"/>
              <a:buChar char="→"/>
              <a:defRPr sz="1800" kern="1200" baseline="0">
                <a:solidFill>
                  <a:schemeClr val="tx1"/>
                </a:solidFill>
                <a:latin typeface="+mn-lt"/>
                <a:ea typeface="+mn-ea"/>
                <a:cs typeface="+mn-cs"/>
              </a:defRPr>
            </a:lvl3pPr>
            <a:lvl4pPr marL="1714500" indent="-342900" algn="l" defTabSz="457200" rtl="0" eaLnBrk="1" latinLnBrk="0" hangingPunct="1">
              <a:spcBef>
                <a:spcPct val="20000"/>
              </a:spcBef>
              <a:buClr>
                <a:srgbClr val="007FC2"/>
              </a:buClr>
              <a:buFont typeface="Calibri" panose="020F0502020204030204" pitchFamily="34" charset="0"/>
              <a:buChar char="→"/>
              <a:defRPr sz="1600" kern="1200" baseline="0">
                <a:solidFill>
                  <a:schemeClr val="tx1"/>
                </a:solidFill>
                <a:latin typeface="+mn-lt"/>
                <a:ea typeface="+mn-ea"/>
                <a:cs typeface="+mn-cs"/>
              </a:defRPr>
            </a:lvl4pPr>
            <a:lvl5pPr marL="2057400" indent="-228600" algn="l" defTabSz="457200" rtl="0" eaLnBrk="1" latinLnBrk="0" hangingPunct="1">
              <a:spcBef>
                <a:spcPct val="20000"/>
              </a:spcBef>
              <a:buClr>
                <a:srgbClr val="007FC2"/>
              </a:buClr>
              <a:buFont typeface="Calibri" panose="020F0502020204030204" pitchFamily="34" charset="0"/>
              <a:buChar char="→"/>
              <a:defRPr sz="16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449263" lvl="1" indent="-258763">
              <a:spcBef>
                <a:spcPts val="0"/>
              </a:spcBef>
              <a:spcAft>
                <a:spcPts val="1200"/>
              </a:spcAft>
              <a:buFont typeface="Wingdings" panose="05000000000000000000" pitchFamily="2" charset="2"/>
              <a:buChar char="Ø"/>
            </a:pPr>
            <a:r>
              <a:rPr lang="en-GB" sz="1600" b="1" dirty="0" smtClean="0"/>
              <a:t>PDRA-02</a:t>
            </a:r>
            <a:r>
              <a:rPr lang="en-GB" sz="1600" dirty="0" smtClean="0"/>
              <a:t>: BVLOS, below 120m in uncontrolled airspace, over sparsely populated area, with UA &lt;3m dimensions</a:t>
            </a:r>
          </a:p>
          <a:p>
            <a:pPr marL="449263" lvl="1" indent="-258763">
              <a:spcBef>
                <a:spcPts val="0"/>
              </a:spcBef>
              <a:spcAft>
                <a:spcPts val="1200"/>
              </a:spcAft>
              <a:buFont typeface="Wingdings" panose="05000000000000000000" pitchFamily="2" charset="2"/>
              <a:buChar char="Ø"/>
            </a:pPr>
            <a:r>
              <a:rPr lang="en-GB" sz="1600" b="1" dirty="0" smtClean="0"/>
              <a:t>PDRA-03</a:t>
            </a:r>
            <a:r>
              <a:rPr lang="en-GB" sz="1600" dirty="0" smtClean="0"/>
              <a:t>: </a:t>
            </a:r>
            <a:r>
              <a:rPr lang="en-GB" sz="1600" dirty="0"/>
              <a:t>BVLOS, in restricted airspace, over sparsely populated area, with UA &lt;3m </a:t>
            </a:r>
            <a:r>
              <a:rPr lang="en-GB" sz="1600" dirty="0" smtClean="0"/>
              <a:t>dimensions</a:t>
            </a:r>
          </a:p>
          <a:p>
            <a:pPr marL="449263" lvl="1" indent="-258763">
              <a:spcBef>
                <a:spcPts val="0"/>
              </a:spcBef>
              <a:spcAft>
                <a:spcPts val="1200"/>
              </a:spcAft>
              <a:buFont typeface="Wingdings" panose="05000000000000000000" pitchFamily="2" charset="2"/>
              <a:buChar char="Ø"/>
            </a:pPr>
            <a:r>
              <a:rPr lang="en-GB" sz="1600" dirty="0" smtClean="0"/>
              <a:t>NPA planned for 2020</a:t>
            </a:r>
            <a:endParaRPr lang="en-GB" sz="1600" dirty="0"/>
          </a:p>
          <a:p>
            <a:pPr marL="449263" lvl="1" indent="-258763">
              <a:spcBef>
                <a:spcPts val="0"/>
              </a:spcBef>
              <a:buFont typeface="Wingdings" panose="05000000000000000000" pitchFamily="2" charset="2"/>
              <a:buChar char="Ø"/>
            </a:pPr>
            <a:endParaRPr lang="en-GB" sz="1600" dirty="0" smtClean="0"/>
          </a:p>
        </p:txBody>
      </p:sp>
      <p:sp>
        <p:nvSpPr>
          <p:cNvPr id="20" name="Text Placeholder 6"/>
          <p:cNvSpPr>
            <a:spLocks noGrp="1"/>
          </p:cNvSpPr>
          <p:nvPr>
            <p:ph type="body" sz="quarter" idx="16"/>
          </p:nvPr>
        </p:nvSpPr>
        <p:spPr>
          <a:xfrm>
            <a:off x="85330" y="149179"/>
            <a:ext cx="9154915" cy="656391"/>
          </a:xfrm>
        </p:spPr>
        <p:txBody>
          <a:bodyPr/>
          <a:lstStyle/>
          <a:p>
            <a:r>
              <a:rPr lang="en-GB" dirty="0"/>
              <a:t>Specific category – </a:t>
            </a:r>
            <a:r>
              <a:rPr lang="en-GB" dirty="0" smtClean="0"/>
              <a:t>PDRA in development</a:t>
            </a:r>
            <a:endParaRPr lang="en-GB" dirty="0"/>
          </a:p>
        </p:txBody>
      </p:sp>
    </p:spTree>
    <p:extLst>
      <p:ext uri="{BB962C8B-B14F-4D97-AF65-F5344CB8AC3E}">
        <p14:creationId xmlns:p14="http://schemas.microsoft.com/office/powerpoint/2010/main" val="15197927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6"/>
          </p:nvPr>
        </p:nvSpPr>
        <p:spPr>
          <a:xfrm>
            <a:off x="143777" y="149179"/>
            <a:ext cx="8937950" cy="656391"/>
          </a:xfrm>
        </p:spPr>
        <p:txBody>
          <a:bodyPr/>
          <a:lstStyle/>
          <a:p>
            <a:r>
              <a:rPr lang="en-GB" sz="3200" dirty="0"/>
              <a:t>Specific category –– </a:t>
            </a:r>
            <a:r>
              <a:rPr lang="en-GB" sz="3200" dirty="0" smtClean="0"/>
              <a:t>Certification of UAS</a:t>
            </a:r>
            <a:endParaRPr lang="en-GB" sz="3200" dirty="0"/>
          </a:p>
        </p:txBody>
      </p:sp>
      <p:sp>
        <p:nvSpPr>
          <p:cNvPr id="5" name="Text Placeholder 2"/>
          <p:cNvSpPr txBox="1">
            <a:spLocks/>
          </p:cNvSpPr>
          <p:nvPr/>
        </p:nvSpPr>
        <p:spPr>
          <a:xfrm>
            <a:off x="3293926" y="790423"/>
            <a:ext cx="2061846" cy="667884"/>
          </a:xfrm>
          <a:prstGeom prst="rect">
            <a:avLst/>
          </a:prstGeom>
          <a:ln>
            <a:solidFill>
              <a:schemeClr val="tx2"/>
            </a:solidFill>
          </a:ln>
        </p:spPr>
        <p:txBody>
          <a:bodyPr lIns="0" tIns="0" rIns="0" bIns="0"/>
          <a:lstStyle>
            <a:lvl1pPr marL="562356" indent="-342900" algn="l" defTabSz="457200" rtl="0" eaLnBrk="1" latinLnBrk="0" hangingPunct="1">
              <a:spcBef>
                <a:spcPct val="20000"/>
              </a:spcBef>
              <a:buClr>
                <a:srgbClr val="007FC2"/>
              </a:buClr>
              <a:buFont typeface="Calibri" panose="020F0502020204030204" pitchFamily="34" charset="0"/>
              <a:buChar char="→"/>
              <a:defRPr sz="2400" kern="1200">
                <a:solidFill>
                  <a:schemeClr val="tx1">
                    <a:lumMod val="65000"/>
                    <a:lumOff val="35000"/>
                  </a:schemeClr>
                </a:solidFill>
                <a:latin typeface="+mn-lt"/>
                <a:ea typeface="+mn-ea"/>
                <a:cs typeface="+mn-cs"/>
              </a:defRPr>
            </a:lvl1pPr>
            <a:lvl2pPr marL="914400" indent="-457200" algn="l" defTabSz="457200" rtl="0" eaLnBrk="1" latinLnBrk="0" hangingPunct="1">
              <a:spcBef>
                <a:spcPct val="20000"/>
              </a:spcBef>
              <a:buClr>
                <a:srgbClr val="007FC2"/>
              </a:buClr>
              <a:buSzPct val="100000"/>
              <a:buFont typeface="Calibri" panose="020F0502020204030204" pitchFamily="34" charset="0"/>
              <a:buChar char="→"/>
              <a:defRPr sz="2000" kern="1200" baseline="0">
                <a:solidFill>
                  <a:schemeClr val="tx1"/>
                </a:solidFill>
                <a:latin typeface="+mn-lt"/>
                <a:ea typeface="+mn-ea"/>
                <a:cs typeface="+mn-cs"/>
              </a:defRPr>
            </a:lvl2pPr>
            <a:lvl3pPr marL="1143000" indent="-228600" algn="l" defTabSz="457200" rtl="0" eaLnBrk="1" latinLnBrk="0" hangingPunct="1">
              <a:spcBef>
                <a:spcPct val="20000"/>
              </a:spcBef>
              <a:buClr>
                <a:srgbClr val="007FC2"/>
              </a:buClr>
              <a:buFont typeface="Calibri" panose="020F0502020204030204" pitchFamily="34" charset="0"/>
              <a:buChar char="→"/>
              <a:defRPr sz="1800" kern="1200" baseline="0">
                <a:solidFill>
                  <a:schemeClr val="tx1"/>
                </a:solidFill>
                <a:latin typeface="+mn-lt"/>
                <a:ea typeface="+mn-ea"/>
                <a:cs typeface="+mn-cs"/>
              </a:defRPr>
            </a:lvl3pPr>
            <a:lvl4pPr marL="1714500" indent="-342900" algn="l" defTabSz="457200" rtl="0" eaLnBrk="1" latinLnBrk="0" hangingPunct="1">
              <a:spcBef>
                <a:spcPct val="20000"/>
              </a:spcBef>
              <a:buClr>
                <a:srgbClr val="007FC2"/>
              </a:buClr>
              <a:buFont typeface="Calibri" panose="020F0502020204030204" pitchFamily="34" charset="0"/>
              <a:buChar char="→"/>
              <a:defRPr sz="1600" kern="1200" baseline="0">
                <a:solidFill>
                  <a:schemeClr val="tx1"/>
                </a:solidFill>
                <a:latin typeface="+mn-lt"/>
                <a:ea typeface="+mn-ea"/>
                <a:cs typeface="+mn-cs"/>
              </a:defRPr>
            </a:lvl4pPr>
            <a:lvl5pPr marL="2057400" indent="-228600" algn="l" defTabSz="457200" rtl="0" eaLnBrk="1" latinLnBrk="0" hangingPunct="1">
              <a:spcBef>
                <a:spcPct val="20000"/>
              </a:spcBef>
              <a:buClr>
                <a:srgbClr val="007FC2"/>
              </a:buClr>
              <a:buFont typeface="Calibri" panose="020F0502020204030204" pitchFamily="34" charset="0"/>
              <a:buChar char="→"/>
              <a:defRPr sz="16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buNone/>
            </a:pPr>
            <a:r>
              <a:rPr lang="en-GB" sz="2000" dirty="0" smtClean="0"/>
              <a:t>Risk assessment (SORA)</a:t>
            </a:r>
          </a:p>
        </p:txBody>
      </p:sp>
      <p:sp>
        <p:nvSpPr>
          <p:cNvPr id="4" name="Text Placeholder 2"/>
          <p:cNvSpPr txBox="1">
            <a:spLocks/>
          </p:cNvSpPr>
          <p:nvPr/>
        </p:nvSpPr>
        <p:spPr>
          <a:xfrm>
            <a:off x="39514" y="1995119"/>
            <a:ext cx="1636314" cy="726373"/>
          </a:xfrm>
          <a:prstGeom prst="rect">
            <a:avLst/>
          </a:prstGeom>
          <a:ln>
            <a:solidFill>
              <a:schemeClr val="tx2"/>
            </a:solidFill>
          </a:ln>
        </p:spPr>
        <p:txBody>
          <a:bodyPr lIns="0" tIns="0" rIns="0" bIns="0"/>
          <a:lstStyle>
            <a:lvl1pPr marL="562356" indent="-342900" algn="l" defTabSz="457200" rtl="0" eaLnBrk="1" latinLnBrk="0" hangingPunct="1">
              <a:spcBef>
                <a:spcPct val="20000"/>
              </a:spcBef>
              <a:buClr>
                <a:srgbClr val="007FC2"/>
              </a:buClr>
              <a:buFont typeface="Calibri" panose="020F0502020204030204" pitchFamily="34" charset="0"/>
              <a:buChar char="→"/>
              <a:defRPr sz="2400" kern="1200">
                <a:solidFill>
                  <a:schemeClr val="tx1">
                    <a:lumMod val="65000"/>
                    <a:lumOff val="35000"/>
                  </a:schemeClr>
                </a:solidFill>
                <a:latin typeface="+mn-lt"/>
                <a:ea typeface="+mn-ea"/>
                <a:cs typeface="+mn-cs"/>
              </a:defRPr>
            </a:lvl1pPr>
            <a:lvl2pPr marL="914400" indent="-457200" algn="l" defTabSz="457200" rtl="0" eaLnBrk="1" latinLnBrk="0" hangingPunct="1">
              <a:spcBef>
                <a:spcPct val="20000"/>
              </a:spcBef>
              <a:buClr>
                <a:srgbClr val="007FC2"/>
              </a:buClr>
              <a:buSzPct val="100000"/>
              <a:buFont typeface="Calibri" panose="020F0502020204030204" pitchFamily="34" charset="0"/>
              <a:buChar char="→"/>
              <a:defRPr sz="2000" kern="1200" baseline="0">
                <a:solidFill>
                  <a:schemeClr val="tx1"/>
                </a:solidFill>
                <a:latin typeface="+mn-lt"/>
                <a:ea typeface="+mn-ea"/>
                <a:cs typeface="+mn-cs"/>
              </a:defRPr>
            </a:lvl2pPr>
            <a:lvl3pPr marL="1143000" indent="-228600" algn="l" defTabSz="457200" rtl="0" eaLnBrk="1" latinLnBrk="0" hangingPunct="1">
              <a:spcBef>
                <a:spcPct val="20000"/>
              </a:spcBef>
              <a:buClr>
                <a:srgbClr val="007FC2"/>
              </a:buClr>
              <a:buFont typeface="Calibri" panose="020F0502020204030204" pitchFamily="34" charset="0"/>
              <a:buChar char="→"/>
              <a:defRPr sz="1800" kern="1200" baseline="0">
                <a:solidFill>
                  <a:schemeClr val="tx1"/>
                </a:solidFill>
                <a:latin typeface="+mn-lt"/>
                <a:ea typeface="+mn-ea"/>
                <a:cs typeface="+mn-cs"/>
              </a:defRPr>
            </a:lvl3pPr>
            <a:lvl4pPr marL="1714500" indent="-342900" algn="l" defTabSz="457200" rtl="0" eaLnBrk="1" latinLnBrk="0" hangingPunct="1">
              <a:spcBef>
                <a:spcPct val="20000"/>
              </a:spcBef>
              <a:buClr>
                <a:srgbClr val="007FC2"/>
              </a:buClr>
              <a:buFont typeface="Calibri" panose="020F0502020204030204" pitchFamily="34" charset="0"/>
              <a:buChar char="→"/>
              <a:defRPr sz="1600" kern="1200" baseline="0">
                <a:solidFill>
                  <a:schemeClr val="tx1"/>
                </a:solidFill>
                <a:latin typeface="+mn-lt"/>
                <a:ea typeface="+mn-ea"/>
                <a:cs typeface="+mn-cs"/>
              </a:defRPr>
            </a:lvl4pPr>
            <a:lvl5pPr marL="2057400" indent="-228600" algn="l" defTabSz="457200" rtl="0" eaLnBrk="1" latinLnBrk="0" hangingPunct="1">
              <a:spcBef>
                <a:spcPct val="20000"/>
              </a:spcBef>
              <a:buClr>
                <a:srgbClr val="007FC2"/>
              </a:buClr>
              <a:buFont typeface="Calibri" panose="020F0502020204030204" pitchFamily="34" charset="0"/>
              <a:buChar char="→"/>
              <a:defRPr sz="16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buNone/>
            </a:pPr>
            <a:r>
              <a:rPr lang="en-GB" sz="2000" b="1" dirty="0" smtClean="0"/>
              <a:t>Low risk</a:t>
            </a:r>
          </a:p>
          <a:p>
            <a:pPr marL="0" indent="0" algn="ctr">
              <a:buNone/>
            </a:pPr>
            <a:r>
              <a:rPr lang="en-GB" sz="1400" dirty="0" smtClean="0"/>
              <a:t>(SAIL I and II)</a:t>
            </a:r>
          </a:p>
        </p:txBody>
      </p:sp>
      <p:sp>
        <p:nvSpPr>
          <p:cNvPr id="6" name="Text Placeholder 2"/>
          <p:cNvSpPr txBox="1">
            <a:spLocks/>
          </p:cNvSpPr>
          <p:nvPr/>
        </p:nvSpPr>
        <p:spPr>
          <a:xfrm>
            <a:off x="2031257" y="1987234"/>
            <a:ext cx="1620000" cy="726373"/>
          </a:xfrm>
          <a:prstGeom prst="rect">
            <a:avLst/>
          </a:prstGeom>
          <a:ln>
            <a:solidFill>
              <a:schemeClr val="tx2"/>
            </a:solidFill>
          </a:ln>
        </p:spPr>
        <p:txBody>
          <a:bodyPr lIns="0" tIns="0" rIns="0" bIns="0"/>
          <a:lstStyle>
            <a:lvl1pPr marL="562356" indent="-342900" algn="l" defTabSz="457200" rtl="0" eaLnBrk="1" latinLnBrk="0" hangingPunct="1">
              <a:spcBef>
                <a:spcPct val="20000"/>
              </a:spcBef>
              <a:buClr>
                <a:srgbClr val="007FC2"/>
              </a:buClr>
              <a:buFont typeface="Calibri" panose="020F0502020204030204" pitchFamily="34" charset="0"/>
              <a:buChar char="→"/>
              <a:defRPr sz="2400" kern="1200">
                <a:solidFill>
                  <a:schemeClr val="tx1">
                    <a:lumMod val="65000"/>
                    <a:lumOff val="35000"/>
                  </a:schemeClr>
                </a:solidFill>
                <a:latin typeface="+mn-lt"/>
                <a:ea typeface="+mn-ea"/>
                <a:cs typeface="+mn-cs"/>
              </a:defRPr>
            </a:lvl1pPr>
            <a:lvl2pPr marL="914400" indent="-457200" algn="l" defTabSz="457200" rtl="0" eaLnBrk="1" latinLnBrk="0" hangingPunct="1">
              <a:spcBef>
                <a:spcPct val="20000"/>
              </a:spcBef>
              <a:buClr>
                <a:srgbClr val="007FC2"/>
              </a:buClr>
              <a:buSzPct val="100000"/>
              <a:buFont typeface="Calibri" panose="020F0502020204030204" pitchFamily="34" charset="0"/>
              <a:buChar char="→"/>
              <a:defRPr sz="2000" kern="1200" baseline="0">
                <a:solidFill>
                  <a:schemeClr val="tx1"/>
                </a:solidFill>
                <a:latin typeface="+mn-lt"/>
                <a:ea typeface="+mn-ea"/>
                <a:cs typeface="+mn-cs"/>
              </a:defRPr>
            </a:lvl2pPr>
            <a:lvl3pPr marL="1143000" indent="-228600" algn="l" defTabSz="457200" rtl="0" eaLnBrk="1" latinLnBrk="0" hangingPunct="1">
              <a:spcBef>
                <a:spcPct val="20000"/>
              </a:spcBef>
              <a:buClr>
                <a:srgbClr val="007FC2"/>
              </a:buClr>
              <a:buFont typeface="Calibri" panose="020F0502020204030204" pitchFamily="34" charset="0"/>
              <a:buChar char="→"/>
              <a:defRPr sz="1800" kern="1200" baseline="0">
                <a:solidFill>
                  <a:schemeClr val="tx1"/>
                </a:solidFill>
                <a:latin typeface="+mn-lt"/>
                <a:ea typeface="+mn-ea"/>
                <a:cs typeface="+mn-cs"/>
              </a:defRPr>
            </a:lvl3pPr>
            <a:lvl4pPr marL="1714500" indent="-342900" algn="l" defTabSz="457200" rtl="0" eaLnBrk="1" latinLnBrk="0" hangingPunct="1">
              <a:spcBef>
                <a:spcPct val="20000"/>
              </a:spcBef>
              <a:buClr>
                <a:srgbClr val="007FC2"/>
              </a:buClr>
              <a:buFont typeface="Calibri" panose="020F0502020204030204" pitchFamily="34" charset="0"/>
              <a:buChar char="→"/>
              <a:defRPr sz="1600" kern="1200" baseline="0">
                <a:solidFill>
                  <a:schemeClr val="tx1"/>
                </a:solidFill>
                <a:latin typeface="+mn-lt"/>
                <a:ea typeface="+mn-ea"/>
                <a:cs typeface="+mn-cs"/>
              </a:defRPr>
            </a:lvl4pPr>
            <a:lvl5pPr marL="2057400" indent="-228600" algn="l" defTabSz="457200" rtl="0" eaLnBrk="1" latinLnBrk="0" hangingPunct="1">
              <a:spcBef>
                <a:spcPct val="20000"/>
              </a:spcBef>
              <a:buClr>
                <a:srgbClr val="007FC2"/>
              </a:buClr>
              <a:buFont typeface="Calibri" panose="020F0502020204030204" pitchFamily="34" charset="0"/>
              <a:buChar char="→"/>
              <a:defRPr sz="16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buNone/>
            </a:pPr>
            <a:r>
              <a:rPr lang="en-GB" sz="2000" b="1" dirty="0" smtClean="0"/>
              <a:t>Medium risk</a:t>
            </a:r>
          </a:p>
          <a:p>
            <a:pPr marL="0" indent="0" algn="ctr">
              <a:buNone/>
            </a:pPr>
            <a:r>
              <a:rPr lang="en-GB" sz="1400" dirty="0" smtClean="0"/>
              <a:t>(SAIL III and </a:t>
            </a:r>
            <a:r>
              <a:rPr lang="en-GB" sz="1400" dirty="0"/>
              <a:t>I</a:t>
            </a:r>
            <a:r>
              <a:rPr lang="en-GB" sz="1400" dirty="0" smtClean="0"/>
              <a:t>V)</a:t>
            </a:r>
          </a:p>
        </p:txBody>
      </p:sp>
      <p:sp>
        <p:nvSpPr>
          <p:cNvPr id="7" name="Text Placeholder 2"/>
          <p:cNvSpPr txBox="1">
            <a:spLocks/>
          </p:cNvSpPr>
          <p:nvPr/>
        </p:nvSpPr>
        <p:spPr>
          <a:xfrm>
            <a:off x="4034724" y="1987235"/>
            <a:ext cx="1620000" cy="726373"/>
          </a:xfrm>
          <a:prstGeom prst="rect">
            <a:avLst/>
          </a:prstGeom>
          <a:ln>
            <a:solidFill>
              <a:schemeClr val="tx2"/>
            </a:solidFill>
          </a:ln>
        </p:spPr>
        <p:txBody>
          <a:bodyPr lIns="0" tIns="0" rIns="0" bIns="0"/>
          <a:lstStyle>
            <a:lvl1pPr marL="562356" indent="-342900" algn="l" defTabSz="457200" rtl="0" eaLnBrk="1" latinLnBrk="0" hangingPunct="1">
              <a:spcBef>
                <a:spcPct val="20000"/>
              </a:spcBef>
              <a:buClr>
                <a:srgbClr val="007FC2"/>
              </a:buClr>
              <a:buFont typeface="Calibri" panose="020F0502020204030204" pitchFamily="34" charset="0"/>
              <a:buChar char="→"/>
              <a:defRPr sz="2400" kern="1200">
                <a:solidFill>
                  <a:schemeClr val="tx1">
                    <a:lumMod val="65000"/>
                    <a:lumOff val="35000"/>
                  </a:schemeClr>
                </a:solidFill>
                <a:latin typeface="+mn-lt"/>
                <a:ea typeface="+mn-ea"/>
                <a:cs typeface="+mn-cs"/>
              </a:defRPr>
            </a:lvl1pPr>
            <a:lvl2pPr marL="914400" indent="-457200" algn="l" defTabSz="457200" rtl="0" eaLnBrk="1" latinLnBrk="0" hangingPunct="1">
              <a:spcBef>
                <a:spcPct val="20000"/>
              </a:spcBef>
              <a:buClr>
                <a:srgbClr val="007FC2"/>
              </a:buClr>
              <a:buSzPct val="100000"/>
              <a:buFont typeface="Calibri" panose="020F0502020204030204" pitchFamily="34" charset="0"/>
              <a:buChar char="→"/>
              <a:defRPr sz="2000" kern="1200" baseline="0">
                <a:solidFill>
                  <a:schemeClr val="tx1"/>
                </a:solidFill>
                <a:latin typeface="+mn-lt"/>
                <a:ea typeface="+mn-ea"/>
                <a:cs typeface="+mn-cs"/>
              </a:defRPr>
            </a:lvl2pPr>
            <a:lvl3pPr marL="1143000" indent="-228600" algn="l" defTabSz="457200" rtl="0" eaLnBrk="1" latinLnBrk="0" hangingPunct="1">
              <a:spcBef>
                <a:spcPct val="20000"/>
              </a:spcBef>
              <a:buClr>
                <a:srgbClr val="007FC2"/>
              </a:buClr>
              <a:buFont typeface="Calibri" panose="020F0502020204030204" pitchFamily="34" charset="0"/>
              <a:buChar char="→"/>
              <a:defRPr sz="1800" kern="1200" baseline="0">
                <a:solidFill>
                  <a:schemeClr val="tx1"/>
                </a:solidFill>
                <a:latin typeface="+mn-lt"/>
                <a:ea typeface="+mn-ea"/>
                <a:cs typeface="+mn-cs"/>
              </a:defRPr>
            </a:lvl3pPr>
            <a:lvl4pPr marL="1714500" indent="-342900" algn="l" defTabSz="457200" rtl="0" eaLnBrk="1" latinLnBrk="0" hangingPunct="1">
              <a:spcBef>
                <a:spcPct val="20000"/>
              </a:spcBef>
              <a:buClr>
                <a:srgbClr val="007FC2"/>
              </a:buClr>
              <a:buFont typeface="Calibri" panose="020F0502020204030204" pitchFamily="34" charset="0"/>
              <a:buChar char="→"/>
              <a:defRPr sz="1600" kern="1200" baseline="0">
                <a:solidFill>
                  <a:schemeClr val="tx1"/>
                </a:solidFill>
                <a:latin typeface="+mn-lt"/>
                <a:ea typeface="+mn-ea"/>
                <a:cs typeface="+mn-cs"/>
              </a:defRPr>
            </a:lvl4pPr>
            <a:lvl5pPr marL="2057400" indent="-228600" algn="l" defTabSz="457200" rtl="0" eaLnBrk="1" latinLnBrk="0" hangingPunct="1">
              <a:spcBef>
                <a:spcPct val="20000"/>
              </a:spcBef>
              <a:buClr>
                <a:srgbClr val="007FC2"/>
              </a:buClr>
              <a:buFont typeface="Calibri" panose="020F0502020204030204" pitchFamily="34" charset="0"/>
              <a:buChar char="→"/>
              <a:defRPr sz="16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buNone/>
            </a:pPr>
            <a:r>
              <a:rPr lang="en-GB" sz="2000" b="1" dirty="0" smtClean="0"/>
              <a:t>High risk</a:t>
            </a:r>
          </a:p>
          <a:p>
            <a:pPr marL="0" indent="0" algn="ctr">
              <a:buNone/>
            </a:pPr>
            <a:r>
              <a:rPr lang="en-GB" sz="1400" dirty="0" smtClean="0"/>
              <a:t>(SAIL V and VI)</a:t>
            </a:r>
          </a:p>
        </p:txBody>
      </p:sp>
      <p:sp>
        <p:nvSpPr>
          <p:cNvPr id="8" name="Text Placeholder 2"/>
          <p:cNvSpPr txBox="1">
            <a:spLocks/>
          </p:cNvSpPr>
          <p:nvPr/>
        </p:nvSpPr>
        <p:spPr>
          <a:xfrm>
            <a:off x="6038191" y="1987235"/>
            <a:ext cx="2816932" cy="1039738"/>
          </a:xfrm>
          <a:prstGeom prst="rect">
            <a:avLst/>
          </a:prstGeom>
          <a:ln>
            <a:solidFill>
              <a:schemeClr val="tx2"/>
            </a:solidFill>
          </a:ln>
        </p:spPr>
        <p:txBody>
          <a:bodyPr lIns="0" tIns="0" rIns="0" bIns="0"/>
          <a:lstStyle>
            <a:lvl1pPr marL="562356" indent="-342900" algn="l" defTabSz="457200" rtl="0" eaLnBrk="1" latinLnBrk="0" hangingPunct="1">
              <a:spcBef>
                <a:spcPct val="20000"/>
              </a:spcBef>
              <a:buClr>
                <a:srgbClr val="007FC2"/>
              </a:buClr>
              <a:buFont typeface="Calibri" panose="020F0502020204030204" pitchFamily="34" charset="0"/>
              <a:buChar char="→"/>
              <a:defRPr sz="2400" kern="1200">
                <a:solidFill>
                  <a:schemeClr val="tx1">
                    <a:lumMod val="65000"/>
                    <a:lumOff val="35000"/>
                  </a:schemeClr>
                </a:solidFill>
                <a:latin typeface="+mn-lt"/>
                <a:ea typeface="+mn-ea"/>
                <a:cs typeface="+mn-cs"/>
              </a:defRPr>
            </a:lvl1pPr>
            <a:lvl2pPr marL="914400" indent="-457200" algn="l" defTabSz="457200" rtl="0" eaLnBrk="1" latinLnBrk="0" hangingPunct="1">
              <a:spcBef>
                <a:spcPct val="20000"/>
              </a:spcBef>
              <a:buClr>
                <a:srgbClr val="007FC2"/>
              </a:buClr>
              <a:buSzPct val="100000"/>
              <a:buFont typeface="Calibri" panose="020F0502020204030204" pitchFamily="34" charset="0"/>
              <a:buChar char="→"/>
              <a:defRPr sz="2000" kern="1200" baseline="0">
                <a:solidFill>
                  <a:schemeClr val="tx1"/>
                </a:solidFill>
                <a:latin typeface="+mn-lt"/>
                <a:ea typeface="+mn-ea"/>
                <a:cs typeface="+mn-cs"/>
              </a:defRPr>
            </a:lvl2pPr>
            <a:lvl3pPr marL="1143000" indent="-228600" algn="l" defTabSz="457200" rtl="0" eaLnBrk="1" latinLnBrk="0" hangingPunct="1">
              <a:spcBef>
                <a:spcPct val="20000"/>
              </a:spcBef>
              <a:buClr>
                <a:srgbClr val="007FC2"/>
              </a:buClr>
              <a:buFont typeface="Calibri" panose="020F0502020204030204" pitchFamily="34" charset="0"/>
              <a:buChar char="→"/>
              <a:defRPr sz="1800" kern="1200" baseline="0">
                <a:solidFill>
                  <a:schemeClr val="tx1"/>
                </a:solidFill>
                <a:latin typeface="+mn-lt"/>
                <a:ea typeface="+mn-ea"/>
                <a:cs typeface="+mn-cs"/>
              </a:defRPr>
            </a:lvl3pPr>
            <a:lvl4pPr marL="1714500" indent="-342900" algn="l" defTabSz="457200" rtl="0" eaLnBrk="1" latinLnBrk="0" hangingPunct="1">
              <a:spcBef>
                <a:spcPct val="20000"/>
              </a:spcBef>
              <a:buClr>
                <a:srgbClr val="007FC2"/>
              </a:buClr>
              <a:buFont typeface="Calibri" panose="020F0502020204030204" pitchFamily="34" charset="0"/>
              <a:buChar char="→"/>
              <a:defRPr sz="1600" kern="1200" baseline="0">
                <a:solidFill>
                  <a:schemeClr val="tx1"/>
                </a:solidFill>
                <a:latin typeface="+mn-lt"/>
                <a:ea typeface="+mn-ea"/>
                <a:cs typeface="+mn-cs"/>
              </a:defRPr>
            </a:lvl4pPr>
            <a:lvl5pPr marL="2057400" indent="-228600" algn="l" defTabSz="457200" rtl="0" eaLnBrk="1" latinLnBrk="0" hangingPunct="1">
              <a:spcBef>
                <a:spcPct val="20000"/>
              </a:spcBef>
              <a:buClr>
                <a:srgbClr val="007FC2"/>
              </a:buClr>
              <a:buFont typeface="Calibri" panose="020F0502020204030204" pitchFamily="34" charset="0"/>
              <a:buChar char="→"/>
              <a:defRPr sz="16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buNone/>
            </a:pPr>
            <a:r>
              <a:rPr lang="en-GB" sz="2000" b="1" dirty="0" smtClean="0"/>
              <a:t>No mitigations possible  in the specific category</a:t>
            </a:r>
          </a:p>
          <a:p>
            <a:pPr marL="0" indent="0" algn="ctr">
              <a:buNone/>
            </a:pPr>
            <a:r>
              <a:rPr lang="en-GB" sz="2000" dirty="0" smtClean="0">
                <a:solidFill>
                  <a:srgbClr val="FF0000"/>
                </a:solidFill>
              </a:rPr>
              <a:t>Certified category</a:t>
            </a:r>
          </a:p>
        </p:txBody>
      </p:sp>
      <p:cxnSp>
        <p:nvCxnSpPr>
          <p:cNvPr id="9" name="Straight Arrow Connector 8"/>
          <p:cNvCxnSpPr>
            <a:stCxn id="5" idx="2"/>
            <a:endCxn id="4" idx="0"/>
          </p:cNvCxnSpPr>
          <p:nvPr/>
        </p:nvCxnSpPr>
        <p:spPr>
          <a:xfrm flipH="1">
            <a:off x="857671" y="1458307"/>
            <a:ext cx="3467178" cy="536812"/>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11" name="Straight Arrow Connector 10"/>
          <p:cNvCxnSpPr>
            <a:stCxn id="5" idx="2"/>
            <a:endCxn id="6" idx="0"/>
          </p:cNvCxnSpPr>
          <p:nvPr/>
        </p:nvCxnSpPr>
        <p:spPr>
          <a:xfrm flipH="1">
            <a:off x="2841257" y="1458307"/>
            <a:ext cx="1483592" cy="528927"/>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13" name="Straight Arrow Connector 12"/>
          <p:cNvCxnSpPr>
            <a:stCxn id="5" idx="2"/>
            <a:endCxn id="7" idx="0"/>
          </p:cNvCxnSpPr>
          <p:nvPr/>
        </p:nvCxnSpPr>
        <p:spPr>
          <a:xfrm>
            <a:off x="4324849" y="1458307"/>
            <a:ext cx="519875" cy="528928"/>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15" name="Straight Arrow Connector 14"/>
          <p:cNvCxnSpPr>
            <a:stCxn id="5" idx="2"/>
            <a:endCxn id="8" idx="0"/>
          </p:cNvCxnSpPr>
          <p:nvPr/>
        </p:nvCxnSpPr>
        <p:spPr>
          <a:xfrm>
            <a:off x="4324849" y="1458307"/>
            <a:ext cx="3121808" cy="528928"/>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16" name="Text Placeholder 2"/>
          <p:cNvSpPr txBox="1">
            <a:spLocks/>
          </p:cNvSpPr>
          <p:nvPr/>
        </p:nvSpPr>
        <p:spPr>
          <a:xfrm>
            <a:off x="4030220" y="2866008"/>
            <a:ext cx="1620000" cy="726373"/>
          </a:xfrm>
          <a:prstGeom prst="rect">
            <a:avLst/>
          </a:prstGeom>
          <a:ln>
            <a:noFill/>
          </a:ln>
        </p:spPr>
        <p:txBody>
          <a:bodyPr lIns="0" tIns="0" rIns="0" bIns="0"/>
          <a:lstStyle>
            <a:lvl1pPr marL="562356" indent="-342900" algn="l" defTabSz="457200" rtl="0" eaLnBrk="1" latinLnBrk="0" hangingPunct="1">
              <a:spcBef>
                <a:spcPct val="20000"/>
              </a:spcBef>
              <a:buClr>
                <a:srgbClr val="007FC2"/>
              </a:buClr>
              <a:buFont typeface="Calibri" panose="020F0502020204030204" pitchFamily="34" charset="0"/>
              <a:buChar char="→"/>
              <a:defRPr sz="2400" kern="1200">
                <a:solidFill>
                  <a:schemeClr val="tx1">
                    <a:lumMod val="65000"/>
                    <a:lumOff val="35000"/>
                  </a:schemeClr>
                </a:solidFill>
                <a:latin typeface="+mn-lt"/>
                <a:ea typeface="+mn-ea"/>
                <a:cs typeface="+mn-cs"/>
              </a:defRPr>
            </a:lvl1pPr>
            <a:lvl2pPr marL="914400" indent="-457200" algn="l" defTabSz="457200" rtl="0" eaLnBrk="1" latinLnBrk="0" hangingPunct="1">
              <a:spcBef>
                <a:spcPct val="20000"/>
              </a:spcBef>
              <a:buClr>
                <a:srgbClr val="007FC2"/>
              </a:buClr>
              <a:buSzPct val="100000"/>
              <a:buFont typeface="Calibri" panose="020F0502020204030204" pitchFamily="34" charset="0"/>
              <a:buChar char="→"/>
              <a:defRPr sz="2000" kern="1200" baseline="0">
                <a:solidFill>
                  <a:schemeClr val="tx1"/>
                </a:solidFill>
                <a:latin typeface="+mn-lt"/>
                <a:ea typeface="+mn-ea"/>
                <a:cs typeface="+mn-cs"/>
              </a:defRPr>
            </a:lvl2pPr>
            <a:lvl3pPr marL="1143000" indent="-228600" algn="l" defTabSz="457200" rtl="0" eaLnBrk="1" latinLnBrk="0" hangingPunct="1">
              <a:spcBef>
                <a:spcPct val="20000"/>
              </a:spcBef>
              <a:buClr>
                <a:srgbClr val="007FC2"/>
              </a:buClr>
              <a:buFont typeface="Calibri" panose="020F0502020204030204" pitchFamily="34" charset="0"/>
              <a:buChar char="→"/>
              <a:defRPr sz="1800" kern="1200" baseline="0">
                <a:solidFill>
                  <a:schemeClr val="tx1"/>
                </a:solidFill>
                <a:latin typeface="+mn-lt"/>
                <a:ea typeface="+mn-ea"/>
                <a:cs typeface="+mn-cs"/>
              </a:defRPr>
            </a:lvl3pPr>
            <a:lvl4pPr marL="1714500" indent="-342900" algn="l" defTabSz="457200" rtl="0" eaLnBrk="1" latinLnBrk="0" hangingPunct="1">
              <a:spcBef>
                <a:spcPct val="20000"/>
              </a:spcBef>
              <a:buClr>
                <a:srgbClr val="007FC2"/>
              </a:buClr>
              <a:buFont typeface="Calibri" panose="020F0502020204030204" pitchFamily="34" charset="0"/>
              <a:buChar char="→"/>
              <a:defRPr sz="1600" kern="1200" baseline="0">
                <a:solidFill>
                  <a:schemeClr val="tx1"/>
                </a:solidFill>
                <a:latin typeface="+mn-lt"/>
                <a:ea typeface="+mn-ea"/>
                <a:cs typeface="+mn-cs"/>
              </a:defRPr>
            </a:lvl4pPr>
            <a:lvl5pPr marL="2057400" indent="-228600" algn="l" defTabSz="457200" rtl="0" eaLnBrk="1" latinLnBrk="0" hangingPunct="1">
              <a:spcBef>
                <a:spcPct val="20000"/>
              </a:spcBef>
              <a:buClr>
                <a:srgbClr val="007FC2"/>
              </a:buClr>
              <a:buFont typeface="Calibri" panose="020F0502020204030204" pitchFamily="34" charset="0"/>
              <a:buChar char="→"/>
              <a:defRPr sz="16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87313" indent="-87313">
              <a:buFont typeface="Arial" panose="020B0604020202020204" pitchFamily="34" charset="0"/>
              <a:buChar char="•"/>
            </a:pPr>
            <a:r>
              <a:rPr lang="en-GB" sz="1400" dirty="0"/>
              <a:t>(</a:t>
            </a:r>
            <a:r>
              <a:rPr lang="en-GB" sz="1400" dirty="0" smtClean="0"/>
              <a:t>R)TC* issued by EASA mandatory</a:t>
            </a:r>
            <a:endParaRPr lang="en-GB" sz="1400" dirty="0"/>
          </a:p>
        </p:txBody>
      </p:sp>
      <p:sp>
        <p:nvSpPr>
          <p:cNvPr id="18" name="Text Placeholder 2"/>
          <p:cNvSpPr txBox="1">
            <a:spLocks/>
          </p:cNvSpPr>
          <p:nvPr/>
        </p:nvSpPr>
        <p:spPr>
          <a:xfrm>
            <a:off x="68332" y="2895152"/>
            <a:ext cx="1867148" cy="2063103"/>
          </a:xfrm>
          <a:prstGeom prst="rect">
            <a:avLst/>
          </a:prstGeom>
          <a:solidFill>
            <a:schemeClr val="bg1"/>
          </a:solidFill>
          <a:ln>
            <a:noFill/>
          </a:ln>
        </p:spPr>
        <p:txBody>
          <a:bodyPr lIns="0" tIns="0" rIns="0" bIns="0"/>
          <a:lstStyle>
            <a:lvl1pPr marL="562356" indent="-342900" algn="l" defTabSz="457200" rtl="0" eaLnBrk="1" latinLnBrk="0" hangingPunct="1">
              <a:spcBef>
                <a:spcPct val="20000"/>
              </a:spcBef>
              <a:buClr>
                <a:srgbClr val="007FC2"/>
              </a:buClr>
              <a:buFont typeface="Calibri" panose="020F0502020204030204" pitchFamily="34" charset="0"/>
              <a:buChar char="→"/>
              <a:defRPr sz="2400" kern="1200">
                <a:solidFill>
                  <a:schemeClr val="tx1">
                    <a:lumMod val="65000"/>
                    <a:lumOff val="35000"/>
                  </a:schemeClr>
                </a:solidFill>
                <a:latin typeface="+mn-lt"/>
                <a:ea typeface="+mn-ea"/>
                <a:cs typeface="+mn-cs"/>
              </a:defRPr>
            </a:lvl1pPr>
            <a:lvl2pPr marL="914400" indent="-457200" algn="l" defTabSz="457200" rtl="0" eaLnBrk="1" latinLnBrk="0" hangingPunct="1">
              <a:spcBef>
                <a:spcPct val="20000"/>
              </a:spcBef>
              <a:buClr>
                <a:srgbClr val="007FC2"/>
              </a:buClr>
              <a:buSzPct val="100000"/>
              <a:buFont typeface="Calibri" panose="020F0502020204030204" pitchFamily="34" charset="0"/>
              <a:buChar char="→"/>
              <a:defRPr sz="2000" kern="1200" baseline="0">
                <a:solidFill>
                  <a:schemeClr val="tx1"/>
                </a:solidFill>
                <a:latin typeface="+mn-lt"/>
                <a:ea typeface="+mn-ea"/>
                <a:cs typeface="+mn-cs"/>
              </a:defRPr>
            </a:lvl2pPr>
            <a:lvl3pPr marL="1143000" indent="-228600" algn="l" defTabSz="457200" rtl="0" eaLnBrk="1" latinLnBrk="0" hangingPunct="1">
              <a:spcBef>
                <a:spcPct val="20000"/>
              </a:spcBef>
              <a:buClr>
                <a:srgbClr val="007FC2"/>
              </a:buClr>
              <a:buFont typeface="Calibri" panose="020F0502020204030204" pitchFamily="34" charset="0"/>
              <a:buChar char="→"/>
              <a:defRPr sz="1800" kern="1200" baseline="0">
                <a:solidFill>
                  <a:schemeClr val="tx1"/>
                </a:solidFill>
                <a:latin typeface="+mn-lt"/>
                <a:ea typeface="+mn-ea"/>
                <a:cs typeface="+mn-cs"/>
              </a:defRPr>
            </a:lvl3pPr>
            <a:lvl4pPr marL="1714500" indent="-342900" algn="l" defTabSz="457200" rtl="0" eaLnBrk="1" latinLnBrk="0" hangingPunct="1">
              <a:spcBef>
                <a:spcPct val="20000"/>
              </a:spcBef>
              <a:buClr>
                <a:srgbClr val="007FC2"/>
              </a:buClr>
              <a:buFont typeface="Calibri" panose="020F0502020204030204" pitchFamily="34" charset="0"/>
              <a:buChar char="→"/>
              <a:defRPr sz="1600" kern="1200" baseline="0">
                <a:solidFill>
                  <a:schemeClr val="tx1"/>
                </a:solidFill>
                <a:latin typeface="+mn-lt"/>
                <a:ea typeface="+mn-ea"/>
                <a:cs typeface="+mn-cs"/>
              </a:defRPr>
            </a:lvl4pPr>
            <a:lvl5pPr marL="2057400" indent="-228600" algn="l" defTabSz="457200" rtl="0" eaLnBrk="1" latinLnBrk="0" hangingPunct="1">
              <a:spcBef>
                <a:spcPct val="20000"/>
              </a:spcBef>
              <a:buClr>
                <a:srgbClr val="007FC2"/>
              </a:buClr>
              <a:buFont typeface="Calibri" panose="020F0502020204030204" pitchFamily="34" charset="0"/>
              <a:buChar char="→"/>
              <a:defRPr sz="16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87313" indent="-87313">
              <a:buFont typeface="Arial" panose="020B0604020202020204" pitchFamily="34" charset="0"/>
              <a:buChar char="•"/>
            </a:pPr>
            <a:r>
              <a:rPr lang="en-GB" sz="1400" dirty="0"/>
              <a:t>CE class mark in case of </a:t>
            </a:r>
            <a:r>
              <a:rPr lang="en-GB" sz="1400" dirty="0" smtClean="0"/>
              <a:t>STS</a:t>
            </a:r>
          </a:p>
          <a:p>
            <a:pPr marL="87313" indent="-87313">
              <a:buFont typeface="Arial" panose="020B0604020202020204" pitchFamily="34" charset="0"/>
              <a:buChar char="•"/>
            </a:pPr>
            <a:r>
              <a:rPr lang="en-GB" sz="1400" dirty="0" smtClean="0"/>
              <a:t>UAS design may be covered by the operational authorisation provided to the UAS operator</a:t>
            </a:r>
          </a:p>
          <a:p>
            <a:pPr marL="87313" indent="-87313">
              <a:buFont typeface="Arial" panose="020B0604020202020204" pitchFamily="34" charset="0"/>
              <a:buChar char="•"/>
            </a:pPr>
            <a:r>
              <a:rPr lang="en-GB" sz="1400" dirty="0" smtClean="0"/>
              <a:t>Manufacturer </a:t>
            </a:r>
            <a:r>
              <a:rPr lang="en-GB" sz="1400" u="sng" dirty="0" smtClean="0"/>
              <a:t>may</a:t>
            </a:r>
            <a:r>
              <a:rPr lang="en-GB" sz="1400" dirty="0" smtClean="0"/>
              <a:t> apply to EASA for (R)TC*</a:t>
            </a:r>
          </a:p>
        </p:txBody>
      </p:sp>
      <p:sp>
        <p:nvSpPr>
          <p:cNvPr id="19" name="Text Placeholder 2"/>
          <p:cNvSpPr txBox="1">
            <a:spLocks/>
          </p:cNvSpPr>
          <p:nvPr/>
        </p:nvSpPr>
        <p:spPr>
          <a:xfrm>
            <a:off x="2054906" y="2847167"/>
            <a:ext cx="1854154" cy="912257"/>
          </a:xfrm>
          <a:prstGeom prst="rect">
            <a:avLst/>
          </a:prstGeom>
          <a:ln>
            <a:noFill/>
          </a:ln>
        </p:spPr>
        <p:txBody>
          <a:bodyPr lIns="0" tIns="0" rIns="0" bIns="0"/>
          <a:lstStyle>
            <a:lvl1pPr marL="562356" indent="-342900" algn="l" defTabSz="457200" rtl="0" eaLnBrk="1" latinLnBrk="0" hangingPunct="1">
              <a:spcBef>
                <a:spcPct val="20000"/>
              </a:spcBef>
              <a:buClr>
                <a:srgbClr val="007FC2"/>
              </a:buClr>
              <a:buFont typeface="Calibri" panose="020F0502020204030204" pitchFamily="34" charset="0"/>
              <a:buChar char="→"/>
              <a:defRPr sz="2400" kern="1200">
                <a:solidFill>
                  <a:schemeClr val="tx1">
                    <a:lumMod val="65000"/>
                    <a:lumOff val="35000"/>
                  </a:schemeClr>
                </a:solidFill>
                <a:latin typeface="+mn-lt"/>
                <a:ea typeface="+mn-ea"/>
                <a:cs typeface="+mn-cs"/>
              </a:defRPr>
            </a:lvl1pPr>
            <a:lvl2pPr marL="914400" indent="-457200" algn="l" defTabSz="457200" rtl="0" eaLnBrk="1" latinLnBrk="0" hangingPunct="1">
              <a:spcBef>
                <a:spcPct val="20000"/>
              </a:spcBef>
              <a:buClr>
                <a:srgbClr val="007FC2"/>
              </a:buClr>
              <a:buSzPct val="100000"/>
              <a:buFont typeface="Calibri" panose="020F0502020204030204" pitchFamily="34" charset="0"/>
              <a:buChar char="→"/>
              <a:defRPr sz="2000" kern="1200" baseline="0">
                <a:solidFill>
                  <a:schemeClr val="tx1"/>
                </a:solidFill>
                <a:latin typeface="+mn-lt"/>
                <a:ea typeface="+mn-ea"/>
                <a:cs typeface="+mn-cs"/>
              </a:defRPr>
            </a:lvl2pPr>
            <a:lvl3pPr marL="1143000" indent="-228600" algn="l" defTabSz="457200" rtl="0" eaLnBrk="1" latinLnBrk="0" hangingPunct="1">
              <a:spcBef>
                <a:spcPct val="20000"/>
              </a:spcBef>
              <a:buClr>
                <a:srgbClr val="007FC2"/>
              </a:buClr>
              <a:buFont typeface="Calibri" panose="020F0502020204030204" pitchFamily="34" charset="0"/>
              <a:buChar char="→"/>
              <a:defRPr sz="1800" kern="1200" baseline="0">
                <a:solidFill>
                  <a:schemeClr val="tx1"/>
                </a:solidFill>
                <a:latin typeface="+mn-lt"/>
                <a:ea typeface="+mn-ea"/>
                <a:cs typeface="+mn-cs"/>
              </a:defRPr>
            </a:lvl3pPr>
            <a:lvl4pPr marL="1714500" indent="-342900" algn="l" defTabSz="457200" rtl="0" eaLnBrk="1" latinLnBrk="0" hangingPunct="1">
              <a:spcBef>
                <a:spcPct val="20000"/>
              </a:spcBef>
              <a:buClr>
                <a:srgbClr val="007FC2"/>
              </a:buClr>
              <a:buFont typeface="Calibri" panose="020F0502020204030204" pitchFamily="34" charset="0"/>
              <a:buChar char="→"/>
              <a:defRPr sz="1600" kern="1200" baseline="0">
                <a:solidFill>
                  <a:schemeClr val="tx1"/>
                </a:solidFill>
                <a:latin typeface="+mn-lt"/>
                <a:ea typeface="+mn-ea"/>
                <a:cs typeface="+mn-cs"/>
              </a:defRPr>
            </a:lvl4pPr>
            <a:lvl5pPr marL="2057400" indent="-228600" algn="l" defTabSz="457200" rtl="0" eaLnBrk="1" latinLnBrk="0" hangingPunct="1">
              <a:spcBef>
                <a:spcPct val="20000"/>
              </a:spcBef>
              <a:buClr>
                <a:srgbClr val="007FC2"/>
              </a:buClr>
              <a:buFont typeface="Calibri" panose="020F0502020204030204" pitchFamily="34" charset="0"/>
              <a:buChar char="→"/>
              <a:defRPr sz="16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87313" indent="-87313">
              <a:buFont typeface="Arial" panose="020B0604020202020204" pitchFamily="34" charset="0"/>
              <a:buChar char="•"/>
            </a:pPr>
            <a:r>
              <a:rPr lang="en-GB" sz="1400" dirty="0" smtClean="0"/>
              <a:t>UAS design may be covered by the operational authorisation provided to the UAS operator</a:t>
            </a:r>
          </a:p>
          <a:p>
            <a:pPr marL="87313" indent="-87313">
              <a:buFont typeface="Arial" panose="020B0604020202020204" pitchFamily="34" charset="0"/>
              <a:buChar char="•"/>
            </a:pPr>
            <a:r>
              <a:rPr lang="en-GB" sz="1400" dirty="0" smtClean="0"/>
              <a:t>Manufacturer </a:t>
            </a:r>
            <a:r>
              <a:rPr lang="en-GB" sz="1400" u="sng" dirty="0" smtClean="0"/>
              <a:t>may</a:t>
            </a:r>
            <a:r>
              <a:rPr lang="en-GB" sz="1400" dirty="0" smtClean="0"/>
              <a:t> apply </a:t>
            </a:r>
            <a:r>
              <a:rPr lang="en-GB" sz="1400" dirty="0"/>
              <a:t>to EASA for </a:t>
            </a:r>
            <a:r>
              <a:rPr lang="en-GB" sz="1400" dirty="0" smtClean="0"/>
              <a:t>(R)TC*</a:t>
            </a:r>
          </a:p>
        </p:txBody>
      </p:sp>
      <p:sp>
        <p:nvSpPr>
          <p:cNvPr id="20" name="Text Placeholder 2"/>
          <p:cNvSpPr txBox="1">
            <a:spLocks/>
          </p:cNvSpPr>
          <p:nvPr/>
        </p:nvSpPr>
        <p:spPr>
          <a:xfrm>
            <a:off x="6038190" y="3302606"/>
            <a:ext cx="2694329" cy="726373"/>
          </a:xfrm>
          <a:prstGeom prst="rect">
            <a:avLst/>
          </a:prstGeom>
          <a:ln>
            <a:noFill/>
          </a:ln>
        </p:spPr>
        <p:txBody>
          <a:bodyPr lIns="0" tIns="0" rIns="0" bIns="0"/>
          <a:lstStyle>
            <a:lvl1pPr marL="562356" indent="-342900" algn="l" defTabSz="457200" rtl="0" eaLnBrk="1" latinLnBrk="0" hangingPunct="1">
              <a:spcBef>
                <a:spcPct val="20000"/>
              </a:spcBef>
              <a:buClr>
                <a:srgbClr val="007FC2"/>
              </a:buClr>
              <a:buFont typeface="Calibri" panose="020F0502020204030204" pitchFamily="34" charset="0"/>
              <a:buChar char="→"/>
              <a:defRPr sz="2400" kern="1200">
                <a:solidFill>
                  <a:schemeClr val="tx1">
                    <a:lumMod val="65000"/>
                    <a:lumOff val="35000"/>
                  </a:schemeClr>
                </a:solidFill>
                <a:latin typeface="+mn-lt"/>
                <a:ea typeface="+mn-ea"/>
                <a:cs typeface="+mn-cs"/>
              </a:defRPr>
            </a:lvl1pPr>
            <a:lvl2pPr marL="914400" indent="-457200" algn="l" defTabSz="457200" rtl="0" eaLnBrk="1" latinLnBrk="0" hangingPunct="1">
              <a:spcBef>
                <a:spcPct val="20000"/>
              </a:spcBef>
              <a:buClr>
                <a:srgbClr val="007FC2"/>
              </a:buClr>
              <a:buSzPct val="100000"/>
              <a:buFont typeface="Calibri" panose="020F0502020204030204" pitchFamily="34" charset="0"/>
              <a:buChar char="→"/>
              <a:defRPr sz="2000" kern="1200" baseline="0">
                <a:solidFill>
                  <a:schemeClr val="tx1"/>
                </a:solidFill>
                <a:latin typeface="+mn-lt"/>
                <a:ea typeface="+mn-ea"/>
                <a:cs typeface="+mn-cs"/>
              </a:defRPr>
            </a:lvl2pPr>
            <a:lvl3pPr marL="1143000" indent="-228600" algn="l" defTabSz="457200" rtl="0" eaLnBrk="1" latinLnBrk="0" hangingPunct="1">
              <a:spcBef>
                <a:spcPct val="20000"/>
              </a:spcBef>
              <a:buClr>
                <a:srgbClr val="007FC2"/>
              </a:buClr>
              <a:buFont typeface="Calibri" panose="020F0502020204030204" pitchFamily="34" charset="0"/>
              <a:buChar char="→"/>
              <a:defRPr sz="1800" kern="1200" baseline="0">
                <a:solidFill>
                  <a:schemeClr val="tx1"/>
                </a:solidFill>
                <a:latin typeface="+mn-lt"/>
                <a:ea typeface="+mn-ea"/>
                <a:cs typeface="+mn-cs"/>
              </a:defRPr>
            </a:lvl3pPr>
            <a:lvl4pPr marL="1714500" indent="-342900" algn="l" defTabSz="457200" rtl="0" eaLnBrk="1" latinLnBrk="0" hangingPunct="1">
              <a:spcBef>
                <a:spcPct val="20000"/>
              </a:spcBef>
              <a:buClr>
                <a:srgbClr val="007FC2"/>
              </a:buClr>
              <a:buFont typeface="Calibri" panose="020F0502020204030204" pitchFamily="34" charset="0"/>
              <a:buChar char="→"/>
              <a:defRPr sz="1600" kern="1200" baseline="0">
                <a:solidFill>
                  <a:schemeClr val="tx1"/>
                </a:solidFill>
                <a:latin typeface="+mn-lt"/>
                <a:ea typeface="+mn-ea"/>
                <a:cs typeface="+mn-cs"/>
              </a:defRPr>
            </a:lvl4pPr>
            <a:lvl5pPr marL="2057400" indent="-228600" algn="l" defTabSz="457200" rtl="0" eaLnBrk="1" latinLnBrk="0" hangingPunct="1">
              <a:spcBef>
                <a:spcPct val="20000"/>
              </a:spcBef>
              <a:buClr>
                <a:srgbClr val="007FC2"/>
              </a:buClr>
              <a:buFont typeface="Calibri" panose="020F0502020204030204" pitchFamily="34" charset="0"/>
              <a:buChar char="→"/>
              <a:defRPr sz="16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87313" indent="-87313">
              <a:buFont typeface="Arial" panose="020B0604020202020204" pitchFamily="34" charset="0"/>
              <a:buChar char="•"/>
            </a:pPr>
            <a:r>
              <a:rPr lang="en-GB" sz="1400" dirty="0"/>
              <a:t>(</a:t>
            </a:r>
            <a:r>
              <a:rPr lang="en-GB" sz="1400" dirty="0" smtClean="0"/>
              <a:t>R)TC* issued by EASA mandatory</a:t>
            </a:r>
            <a:endParaRPr lang="en-GB" sz="1400" dirty="0"/>
          </a:p>
        </p:txBody>
      </p:sp>
      <p:sp>
        <p:nvSpPr>
          <p:cNvPr id="17" name="Text Placeholder 2"/>
          <p:cNvSpPr txBox="1">
            <a:spLocks/>
          </p:cNvSpPr>
          <p:nvPr/>
        </p:nvSpPr>
        <p:spPr>
          <a:xfrm>
            <a:off x="4434840" y="4810429"/>
            <a:ext cx="4141041" cy="295651"/>
          </a:xfrm>
          <a:prstGeom prst="rect">
            <a:avLst/>
          </a:prstGeom>
          <a:ln>
            <a:noFill/>
          </a:ln>
        </p:spPr>
        <p:txBody>
          <a:bodyPr lIns="0" tIns="0" rIns="0" bIns="0"/>
          <a:lstStyle>
            <a:lvl1pPr marL="562356" indent="-342900" algn="l" defTabSz="457200" rtl="0" eaLnBrk="1" latinLnBrk="0" hangingPunct="1">
              <a:spcBef>
                <a:spcPct val="20000"/>
              </a:spcBef>
              <a:buClr>
                <a:srgbClr val="007FC2"/>
              </a:buClr>
              <a:buFont typeface="Calibri" panose="020F0502020204030204" pitchFamily="34" charset="0"/>
              <a:buChar char="→"/>
              <a:defRPr sz="2400" kern="1200">
                <a:solidFill>
                  <a:schemeClr val="tx1">
                    <a:lumMod val="65000"/>
                    <a:lumOff val="35000"/>
                  </a:schemeClr>
                </a:solidFill>
                <a:latin typeface="+mn-lt"/>
                <a:ea typeface="+mn-ea"/>
                <a:cs typeface="+mn-cs"/>
              </a:defRPr>
            </a:lvl1pPr>
            <a:lvl2pPr marL="914400" indent="-457200" algn="l" defTabSz="457200" rtl="0" eaLnBrk="1" latinLnBrk="0" hangingPunct="1">
              <a:spcBef>
                <a:spcPct val="20000"/>
              </a:spcBef>
              <a:buClr>
                <a:srgbClr val="007FC2"/>
              </a:buClr>
              <a:buSzPct val="100000"/>
              <a:buFont typeface="Calibri" panose="020F0502020204030204" pitchFamily="34" charset="0"/>
              <a:buChar char="→"/>
              <a:defRPr sz="2000" kern="1200" baseline="0">
                <a:solidFill>
                  <a:schemeClr val="tx1"/>
                </a:solidFill>
                <a:latin typeface="+mn-lt"/>
                <a:ea typeface="+mn-ea"/>
                <a:cs typeface="+mn-cs"/>
              </a:defRPr>
            </a:lvl2pPr>
            <a:lvl3pPr marL="1143000" indent="-228600" algn="l" defTabSz="457200" rtl="0" eaLnBrk="1" latinLnBrk="0" hangingPunct="1">
              <a:spcBef>
                <a:spcPct val="20000"/>
              </a:spcBef>
              <a:buClr>
                <a:srgbClr val="007FC2"/>
              </a:buClr>
              <a:buFont typeface="Calibri" panose="020F0502020204030204" pitchFamily="34" charset="0"/>
              <a:buChar char="→"/>
              <a:defRPr sz="1800" kern="1200" baseline="0">
                <a:solidFill>
                  <a:schemeClr val="tx1"/>
                </a:solidFill>
                <a:latin typeface="+mn-lt"/>
                <a:ea typeface="+mn-ea"/>
                <a:cs typeface="+mn-cs"/>
              </a:defRPr>
            </a:lvl3pPr>
            <a:lvl4pPr marL="1714500" indent="-342900" algn="l" defTabSz="457200" rtl="0" eaLnBrk="1" latinLnBrk="0" hangingPunct="1">
              <a:spcBef>
                <a:spcPct val="20000"/>
              </a:spcBef>
              <a:buClr>
                <a:srgbClr val="007FC2"/>
              </a:buClr>
              <a:buFont typeface="Calibri" panose="020F0502020204030204" pitchFamily="34" charset="0"/>
              <a:buChar char="→"/>
              <a:defRPr sz="1600" kern="1200" baseline="0">
                <a:solidFill>
                  <a:schemeClr val="tx1"/>
                </a:solidFill>
                <a:latin typeface="+mn-lt"/>
                <a:ea typeface="+mn-ea"/>
                <a:cs typeface="+mn-cs"/>
              </a:defRPr>
            </a:lvl4pPr>
            <a:lvl5pPr marL="2057400" indent="-228600" algn="l" defTabSz="457200" rtl="0" eaLnBrk="1" latinLnBrk="0" hangingPunct="1">
              <a:spcBef>
                <a:spcPct val="20000"/>
              </a:spcBef>
              <a:buClr>
                <a:srgbClr val="007FC2"/>
              </a:buClr>
              <a:buFont typeface="Calibri" panose="020F0502020204030204" pitchFamily="34" charset="0"/>
              <a:buChar char="→"/>
              <a:defRPr sz="16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GB" sz="1400" dirty="0" smtClean="0"/>
              <a:t>*(R)TC=(restricted) Type Certificate according to Part 21</a:t>
            </a:r>
            <a:endParaRPr lang="en-GB" sz="1400" dirty="0"/>
          </a:p>
        </p:txBody>
      </p:sp>
    </p:spTree>
    <p:extLst>
      <p:ext uri="{BB962C8B-B14F-4D97-AF65-F5344CB8AC3E}">
        <p14:creationId xmlns:p14="http://schemas.microsoft.com/office/powerpoint/2010/main" val="3295865885"/>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6"/>
          </p:nvPr>
        </p:nvSpPr>
        <p:spPr/>
        <p:txBody>
          <a:bodyPr/>
          <a:lstStyle/>
          <a:p>
            <a:r>
              <a:rPr lang="en-GB" dirty="0"/>
              <a:t>Specific category – Cross-border operations</a:t>
            </a:r>
          </a:p>
        </p:txBody>
      </p:sp>
      <p:grpSp>
        <p:nvGrpSpPr>
          <p:cNvPr id="14" name="Group 13"/>
          <p:cNvGrpSpPr/>
          <p:nvPr/>
        </p:nvGrpSpPr>
        <p:grpSpPr>
          <a:xfrm>
            <a:off x="3603586" y="2165134"/>
            <a:ext cx="914408" cy="1869672"/>
            <a:chOff x="2843808" y="2348880"/>
            <a:chExt cx="1219210" cy="2492896"/>
          </a:xfrm>
        </p:grpSpPr>
        <p:pic>
          <p:nvPicPr>
            <p:cNvPr id="15" name="Picture 14"/>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843808" y="2348880"/>
              <a:ext cx="1195947" cy="2492896"/>
            </a:xfrm>
            <a:prstGeom prst="rect">
              <a:avLst/>
            </a:prstGeom>
          </p:spPr>
        </p:pic>
        <p:sp>
          <p:nvSpPr>
            <p:cNvPr id="16" name="Freeform 15"/>
            <p:cNvSpPr/>
            <p:nvPr/>
          </p:nvSpPr>
          <p:spPr bwMode="auto">
            <a:xfrm>
              <a:off x="3264657" y="2455069"/>
              <a:ext cx="326268" cy="1981200"/>
            </a:xfrm>
            <a:custGeom>
              <a:avLst/>
              <a:gdLst>
                <a:gd name="connsiteX0" fmla="*/ 326268 w 326268"/>
                <a:gd name="connsiteY0" fmla="*/ 0 h 1981200"/>
                <a:gd name="connsiteX1" fmla="*/ 311981 w 326268"/>
                <a:gd name="connsiteY1" fmla="*/ 9525 h 1981200"/>
                <a:gd name="connsiteX2" fmla="*/ 259593 w 326268"/>
                <a:gd name="connsiteY2" fmla="*/ 16669 h 1981200"/>
                <a:gd name="connsiteX3" fmla="*/ 245306 w 326268"/>
                <a:gd name="connsiteY3" fmla="*/ 19050 h 1981200"/>
                <a:gd name="connsiteX4" fmla="*/ 192918 w 326268"/>
                <a:gd name="connsiteY4" fmla="*/ 23812 h 1981200"/>
                <a:gd name="connsiteX5" fmla="*/ 183393 w 326268"/>
                <a:gd name="connsiteY5" fmla="*/ 26194 h 1981200"/>
                <a:gd name="connsiteX6" fmla="*/ 166724 w 326268"/>
                <a:gd name="connsiteY6" fmla="*/ 38100 h 1981200"/>
                <a:gd name="connsiteX7" fmla="*/ 147674 w 326268"/>
                <a:gd name="connsiteY7" fmla="*/ 52387 h 1981200"/>
                <a:gd name="connsiteX8" fmla="*/ 135768 w 326268"/>
                <a:gd name="connsiteY8" fmla="*/ 59531 h 1981200"/>
                <a:gd name="connsiteX9" fmla="*/ 116718 w 326268"/>
                <a:gd name="connsiteY9" fmla="*/ 78581 h 1981200"/>
                <a:gd name="connsiteX10" fmla="*/ 100049 w 326268"/>
                <a:gd name="connsiteY10" fmla="*/ 95250 h 1981200"/>
                <a:gd name="connsiteX11" fmla="*/ 92906 w 326268"/>
                <a:gd name="connsiteY11" fmla="*/ 102394 h 1981200"/>
                <a:gd name="connsiteX12" fmla="*/ 88143 w 326268"/>
                <a:gd name="connsiteY12" fmla="*/ 116681 h 1981200"/>
                <a:gd name="connsiteX13" fmla="*/ 83381 w 326268"/>
                <a:gd name="connsiteY13" fmla="*/ 123825 h 1981200"/>
                <a:gd name="connsiteX14" fmla="*/ 71474 w 326268"/>
                <a:gd name="connsiteY14" fmla="*/ 150019 h 1981200"/>
                <a:gd name="connsiteX15" fmla="*/ 69093 w 326268"/>
                <a:gd name="connsiteY15" fmla="*/ 157162 h 1981200"/>
                <a:gd name="connsiteX16" fmla="*/ 66712 w 326268"/>
                <a:gd name="connsiteY16" fmla="*/ 166687 h 1981200"/>
                <a:gd name="connsiteX17" fmla="*/ 59568 w 326268"/>
                <a:gd name="connsiteY17" fmla="*/ 188119 h 1981200"/>
                <a:gd name="connsiteX18" fmla="*/ 57187 w 326268"/>
                <a:gd name="connsiteY18" fmla="*/ 200025 h 1981200"/>
                <a:gd name="connsiteX19" fmla="*/ 54806 w 326268"/>
                <a:gd name="connsiteY19" fmla="*/ 207169 h 1981200"/>
                <a:gd name="connsiteX20" fmla="*/ 45281 w 326268"/>
                <a:gd name="connsiteY20" fmla="*/ 235744 h 1981200"/>
                <a:gd name="connsiteX21" fmla="*/ 40518 w 326268"/>
                <a:gd name="connsiteY21" fmla="*/ 276225 h 1981200"/>
                <a:gd name="connsiteX22" fmla="*/ 35756 w 326268"/>
                <a:gd name="connsiteY22" fmla="*/ 297656 h 1981200"/>
                <a:gd name="connsiteX23" fmla="*/ 33374 w 326268"/>
                <a:gd name="connsiteY23" fmla="*/ 326231 h 1981200"/>
                <a:gd name="connsiteX24" fmla="*/ 26231 w 326268"/>
                <a:gd name="connsiteY24" fmla="*/ 352425 h 1981200"/>
                <a:gd name="connsiteX25" fmla="*/ 23849 w 326268"/>
                <a:gd name="connsiteY25" fmla="*/ 388144 h 1981200"/>
                <a:gd name="connsiteX26" fmla="*/ 21468 w 326268"/>
                <a:gd name="connsiteY26" fmla="*/ 397669 h 1981200"/>
                <a:gd name="connsiteX27" fmla="*/ 19087 w 326268"/>
                <a:gd name="connsiteY27" fmla="*/ 421481 h 1981200"/>
                <a:gd name="connsiteX28" fmla="*/ 11943 w 326268"/>
                <a:gd name="connsiteY28" fmla="*/ 464344 h 1981200"/>
                <a:gd name="connsiteX29" fmla="*/ 9562 w 326268"/>
                <a:gd name="connsiteY29" fmla="*/ 490537 h 1981200"/>
                <a:gd name="connsiteX30" fmla="*/ 2418 w 326268"/>
                <a:gd name="connsiteY30" fmla="*/ 550069 h 1981200"/>
                <a:gd name="connsiteX31" fmla="*/ 2418 w 326268"/>
                <a:gd name="connsiteY31" fmla="*/ 707231 h 1981200"/>
                <a:gd name="connsiteX32" fmla="*/ 4799 w 326268"/>
                <a:gd name="connsiteY32" fmla="*/ 812006 h 1981200"/>
                <a:gd name="connsiteX33" fmla="*/ 11943 w 326268"/>
                <a:gd name="connsiteY33" fmla="*/ 847725 h 1981200"/>
                <a:gd name="connsiteX34" fmla="*/ 21468 w 326268"/>
                <a:gd name="connsiteY34" fmla="*/ 904875 h 1981200"/>
                <a:gd name="connsiteX35" fmla="*/ 23849 w 326268"/>
                <a:gd name="connsiteY35" fmla="*/ 916781 h 1981200"/>
                <a:gd name="connsiteX36" fmla="*/ 30993 w 326268"/>
                <a:gd name="connsiteY36" fmla="*/ 931069 h 1981200"/>
                <a:gd name="connsiteX37" fmla="*/ 33374 w 326268"/>
                <a:gd name="connsiteY37" fmla="*/ 945356 h 1981200"/>
                <a:gd name="connsiteX38" fmla="*/ 40518 w 326268"/>
                <a:gd name="connsiteY38" fmla="*/ 973931 h 1981200"/>
                <a:gd name="connsiteX39" fmla="*/ 42899 w 326268"/>
                <a:gd name="connsiteY39" fmla="*/ 1007269 h 1981200"/>
                <a:gd name="connsiteX40" fmla="*/ 45281 w 326268"/>
                <a:gd name="connsiteY40" fmla="*/ 1033462 h 1981200"/>
                <a:gd name="connsiteX41" fmla="*/ 47662 w 326268"/>
                <a:gd name="connsiteY41" fmla="*/ 1042987 h 1981200"/>
                <a:gd name="connsiteX42" fmla="*/ 52424 w 326268"/>
                <a:gd name="connsiteY42" fmla="*/ 1069181 h 1981200"/>
                <a:gd name="connsiteX43" fmla="*/ 54806 w 326268"/>
                <a:gd name="connsiteY43" fmla="*/ 1107281 h 1981200"/>
                <a:gd name="connsiteX44" fmla="*/ 57187 w 326268"/>
                <a:gd name="connsiteY44" fmla="*/ 1116806 h 1981200"/>
                <a:gd name="connsiteX45" fmla="*/ 59568 w 326268"/>
                <a:gd name="connsiteY45" fmla="*/ 1131094 h 1981200"/>
                <a:gd name="connsiteX46" fmla="*/ 61949 w 326268"/>
                <a:gd name="connsiteY46" fmla="*/ 1152525 h 1981200"/>
                <a:gd name="connsiteX47" fmla="*/ 69093 w 326268"/>
                <a:gd name="connsiteY47" fmla="*/ 1183481 h 1981200"/>
                <a:gd name="connsiteX48" fmla="*/ 78618 w 326268"/>
                <a:gd name="connsiteY48" fmla="*/ 1235869 h 1981200"/>
                <a:gd name="connsiteX49" fmla="*/ 83381 w 326268"/>
                <a:gd name="connsiteY49" fmla="*/ 1250156 h 1981200"/>
                <a:gd name="connsiteX50" fmla="*/ 92906 w 326268"/>
                <a:gd name="connsiteY50" fmla="*/ 1307306 h 1981200"/>
                <a:gd name="connsiteX51" fmla="*/ 95287 w 326268"/>
                <a:gd name="connsiteY51" fmla="*/ 1333500 h 1981200"/>
                <a:gd name="connsiteX52" fmla="*/ 102431 w 326268"/>
                <a:gd name="connsiteY52" fmla="*/ 1364456 h 1981200"/>
                <a:gd name="connsiteX53" fmla="*/ 104812 w 326268"/>
                <a:gd name="connsiteY53" fmla="*/ 1378744 h 1981200"/>
                <a:gd name="connsiteX54" fmla="*/ 107193 w 326268"/>
                <a:gd name="connsiteY54" fmla="*/ 1395412 h 1981200"/>
                <a:gd name="connsiteX55" fmla="*/ 114337 w 326268"/>
                <a:gd name="connsiteY55" fmla="*/ 1412081 h 1981200"/>
                <a:gd name="connsiteX56" fmla="*/ 119099 w 326268"/>
                <a:gd name="connsiteY56" fmla="*/ 1426369 h 1981200"/>
                <a:gd name="connsiteX57" fmla="*/ 123862 w 326268"/>
                <a:gd name="connsiteY57" fmla="*/ 1464469 h 1981200"/>
                <a:gd name="connsiteX58" fmla="*/ 128624 w 326268"/>
                <a:gd name="connsiteY58" fmla="*/ 1504950 h 1981200"/>
                <a:gd name="connsiteX59" fmla="*/ 135768 w 326268"/>
                <a:gd name="connsiteY59" fmla="*/ 1588294 h 1981200"/>
                <a:gd name="connsiteX60" fmla="*/ 138149 w 326268"/>
                <a:gd name="connsiteY60" fmla="*/ 1595437 h 1981200"/>
                <a:gd name="connsiteX61" fmla="*/ 131006 w 326268"/>
                <a:gd name="connsiteY61" fmla="*/ 1774031 h 1981200"/>
                <a:gd name="connsiteX62" fmla="*/ 128624 w 326268"/>
                <a:gd name="connsiteY62" fmla="*/ 1781175 h 1981200"/>
                <a:gd name="connsiteX63" fmla="*/ 121481 w 326268"/>
                <a:gd name="connsiteY63" fmla="*/ 1816894 h 1981200"/>
                <a:gd name="connsiteX64" fmla="*/ 116718 w 326268"/>
                <a:gd name="connsiteY64" fmla="*/ 1838325 h 1981200"/>
                <a:gd name="connsiteX65" fmla="*/ 114337 w 326268"/>
                <a:gd name="connsiteY65" fmla="*/ 1845469 h 1981200"/>
                <a:gd name="connsiteX66" fmla="*/ 111956 w 326268"/>
                <a:gd name="connsiteY66" fmla="*/ 1854994 h 1981200"/>
                <a:gd name="connsiteX67" fmla="*/ 107193 w 326268"/>
                <a:gd name="connsiteY67" fmla="*/ 1862137 h 1981200"/>
                <a:gd name="connsiteX68" fmla="*/ 100049 w 326268"/>
                <a:gd name="connsiteY68" fmla="*/ 1876425 h 1981200"/>
                <a:gd name="connsiteX69" fmla="*/ 92906 w 326268"/>
                <a:gd name="connsiteY69" fmla="*/ 1895475 h 1981200"/>
                <a:gd name="connsiteX70" fmla="*/ 88143 w 326268"/>
                <a:gd name="connsiteY70" fmla="*/ 1907381 h 1981200"/>
                <a:gd name="connsiteX71" fmla="*/ 69093 w 326268"/>
                <a:gd name="connsiteY71" fmla="*/ 1928812 h 1981200"/>
                <a:gd name="connsiteX72" fmla="*/ 59568 w 326268"/>
                <a:gd name="connsiteY72" fmla="*/ 1943100 h 1981200"/>
                <a:gd name="connsiteX73" fmla="*/ 45281 w 326268"/>
                <a:gd name="connsiteY73" fmla="*/ 1957387 h 1981200"/>
                <a:gd name="connsiteX74" fmla="*/ 38137 w 326268"/>
                <a:gd name="connsiteY74" fmla="*/ 1971675 h 1981200"/>
                <a:gd name="connsiteX75" fmla="*/ 28612 w 326268"/>
                <a:gd name="connsiteY75" fmla="*/ 1978819 h 1981200"/>
                <a:gd name="connsiteX76" fmla="*/ 26231 w 326268"/>
                <a:gd name="connsiteY76" fmla="*/ 1981200 h 1981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Lst>
              <a:rect l="l" t="t" r="r" b="b"/>
              <a:pathLst>
                <a:path w="326268" h="1981200">
                  <a:moveTo>
                    <a:pt x="326268" y="0"/>
                  </a:moveTo>
                  <a:cubicBezTo>
                    <a:pt x="321506" y="3175"/>
                    <a:pt x="317340" y="7515"/>
                    <a:pt x="311981" y="9525"/>
                  </a:cubicBezTo>
                  <a:cubicBezTo>
                    <a:pt x="297541" y="14940"/>
                    <a:pt x="274101" y="15057"/>
                    <a:pt x="259593" y="16669"/>
                  </a:cubicBezTo>
                  <a:cubicBezTo>
                    <a:pt x="254795" y="17202"/>
                    <a:pt x="250097" y="18451"/>
                    <a:pt x="245306" y="19050"/>
                  </a:cubicBezTo>
                  <a:cubicBezTo>
                    <a:pt x="231978" y="20716"/>
                    <a:pt x="205485" y="22765"/>
                    <a:pt x="192918" y="23812"/>
                  </a:cubicBezTo>
                  <a:cubicBezTo>
                    <a:pt x="189743" y="24606"/>
                    <a:pt x="186168" y="24459"/>
                    <a:pt x="183393" y="26194"/>
                  </a:cubicBezTo>
                  <a:cubicBezTo>
                    <a:pt x="157570" y="42334"/>
                    <a:pt x="186246" y="31593"/>
                    <a:pt x="166724" y="38100"/>
                  </a:cubicBezTo>
                  <a:cubicBezTo>
                    <a:pt x="160374" y="42862"/>
                    <a:pt x="154480" y="48303"/>
                    <a:pt x="147674" y="52387"/>
                  </a:cubicBezTo>
                  <a:cubicBezTo>
                    <a:pt x="143705" y="54768"/>
                    <a:pt x="139301" y="56541"/>
                    <a:pt x="135768" y="59531"/>
                  </a:cubicBezTo>
                  <a:cubicBezTo>
                    <a:pt x="128913" y="65332"/>
                    <a:pt x="123068" y="72231"/>
                    <a:pt x="116718" y="78581"/>
                  </a:cubicBezTo>
                  <a:lnTo>
                    <a:pt x="100049" y="95250"/>
                  </a:lnTo>
                  <a:lnTo>
                    <a:pt x="92906" y="102394"/>
                  </a:lnTo>
                  <a:cubicBezTo>
                    <a:pt x="91318" y="107156"/>
                    <a:pt x="90927" y="112504"/>
                    <a:pt x="88143" y="116681"/>
                  </a:cubicBezTo>
                  <a:cubicBezTo>
                    <a:pt x="86556" y="119062"/>
                    <a:pt x="84565" y="121220"/>
                    <a:pt x="83381" y="123825"/>
                  </a:cubicBezTo>
                  <a:cubicBezTo>
                    <a:pt x="69803" y="153698"/>
                    <a:pt x="82290" y="133796"/>
                    <a:pt x="71474" y="150019"/>
                  </a:cubicBezTo>
                  <a:cubicBezTo>
                    <a:pt x="70680" y="152400"/>
                    <a:pt x="69782" y="154749"/>
                    <a:pt x="69093" y="157162"/>
                  </a:cubicBezTo>
                  <a:cubicBezTo>
                    <a:pt x="68194" y="160309"/>
                    <a:pt x="67674" y="163559"/>
                    <a:pt x="66712" y="166687"/>
                  </a:cubicBezTo>
                  <a:cubicBezTo>
                    <a:pt x="64497" y="173884"/>
                    <a:pt x="61045" y="180735"/>
                    <a:pt x="59568" y="188119"/>
                  </a:cubicBezTo>
                  <a:cubicBezTo>
                    <a:pt x="58774" y="192088"/>
                    <a:pt x="58169" y="196099"/>
                    <a:pt x="57187" y="200025"/>
                  </a:cubicBezTo>
                  <a:cubicBezTo>
                    <a:pt x="56578" y="202460"/>
                    <a:pt x="55527" y="204765"/>
                    <a:pt x="54806" y="207169"/>
                  </a:cubicBezTo>
                  <a:cubicBezTo>
                    <a:pt x="47683" y="230913"/>
                    <a:pt x="53066" y="216278"/>
                    <a:pt x="45281" y="235744"/>
                  </a:cubicBezTo>
                  <a:cubicBezTo>
                    <a:pt x="43693" y="249238"/>
                    <a:pt x="42584" y="262796"/>
                    <a:pt x="40518" y="276225"/>
                  </a:cubicBezTo>
                  <a:cubicBezTo>
                    <a:pt x="39405" y="283458"/>
                    <a:pt x="36791" y="290412"/>
                    <a:pt x="35756" y="297656"/>
                  </a:cubicBezTo>
                  <a:cubicBezTo>
                    <a:pt x="34404" y="307118"/>
                    <a:pt x="34491" y="316738"/>
                    <a:pt x="33374" y="326231"/>
                  </a:cubicBezTo>
                  <a:cubicBezTo>
                    <a:pt x="32150" y="336635"/>
                    <a:pt x="29617" y="342267"/>
                    <a:pt x="26231" y="352425"/>
                  </a:cubicBezTo>
                  <a:cubicBezTo>
                    <a:pt x="25437" y="364331"/>
                    <a:pt x="25098" y="376277"/>
                    <a:pt x="23849" y="388144"/>
                  </a:cubicBezTo>
                  <a:cubicBezTo>
                    <a:pt x="23506" y="391399"/>
                    <a:pt x="21931" y="394429"/>
                    <a:pt x="21468" y="397669"/>
                  </a:cubicBezTo>
                  <a:cubicBezTo>
                    <a:pt x="20340" y="405566"/>
                    <a:pt x="20215" y="413584"/>
                    <a:pt x="19087" y="421481"/>
                  </a:cubicBezTo>
                  <a:cubicBezTo>
                    <a:pt x="17039" y="435820"/>
                    <a:pt x="13922" y="449995"/>
                    <a:pt x="11943" y="464344"/>
                  </a:cubicBezTo>
                  <a:cubicBezTo>
                    <a:pt x="10745" y="473029"/>
                    <a:pt x="10530" y="481824"/>
                    <a:pt x="9562" y="490537"/>
                  </a:cubicBezTo>
                  <a:cubicBezTo>
                    <a:pt x="7355" y="510401"/>
                    <a:pt x="4799" y="530225"/>
                    <a:pt x="2418" y="550069"/>
                  </a:cubicBezTo>
                  <a:cubicBezTo>
                    <a:pt x="-1183" y="647307"/>
                    <a:pt x="-406" y="590035"/>
                    <a:pt x="2418" y="707231"/>
                  </a:cubicBezTo>
                  <a:cubicBezTo>
                    <a:pt x="3259" y="742155"/>
                    <a:pt x="3552" y="777094"/>
                    <a:pt x="4799" y="812006"/>
                  </a:cubicBezTo>
                  <a:cubicBezTo>
                    <a:pt x="5837" y="841060"/>
                    <a:pt x="2353" y="833339"/>
                    <a:pt x="11943" y="847725"/>
                  </a:cubicBezTo>
                  <a:cubicBezTo>
                    <a:pt x="15118" y="866775"/>
                    <a:pt x="17681" y="885937"/>
                    <a:pt x="21468" y="904875"/>
                  </a:cubicBezTo>
                  <a:cubicBezTo>
                    <a:pt x="22262" y="908844"/>
                    <a:pt x="22466" y="912977"/>
                    <a:pt x="23849" y="916781"/>
                  </a:cubicBezTo>
                  <a:cubicBezTo>
                    <a:pt x="25669" y="921785"/>
                    <a:pt x="28612" y="926306"/>
                    <a:pt x="30993" y="931069"/>
                  </a:cubicBezTo>
                  <a:cubicBezTo>
                    <a:pt x="31787" y="935831"/>
                    <a:pt x="32327" y="940643"/>
                    <a:pt x="33374" y="945356"/>
                  </a:cubicBezTo>
                  <a:cubicBezTo>
                    <a:pt x="35504" y="954940"/>
                    <a:pt x="39025" y="964227"/>
                    <a:pt x="40518" y="973931"/>
                  </a:cubicBezTo>
                  <a:cubicBezTo>
                    <a:pt x="42212" y="984942"/>
                    <a:pt x="42010" y="996164"/>
                    <a:pt x="42899" y="1007269"/>
                  </a:cubicBezTo>
                  <a:cubicBezTo>
                    <a:pt x="43598" y="1016008"/>
                    <a:pt x="44122" y="1024772"/>
                    <a:pt x="45281" y="1033462"/>
                  </a:cubicBezTo>
                  <a:cubicBezTo>
                    <a:pt x="45714" y="1036706"/>
                    <a:pt x="47020" y="1039778"/>
                    <a:pt x="47662" y="1042987"/>
                  </a:cubicBezTo>
                  <a:cubicBezTo>
                    <a:pt x="49402" y="1051689"/>
                    <a:pt x="50837" y="1060450"/>
                    <a:pt x="52424" y="1069181"/>
                  </a:cubicBezTo>
                  <a:cubicBezTo>
                    <a:pt x="53218" y="1081881"/>
                    <a:pt x="53540" y="1094619"/>
                    <a:pt x="54806" y="1107281"/>
                  </a:cubicBezTo>
                  <a:cubicBezTo>
                    <a:pt x="55132" y="1110537"/>
                    <a:pt x="56545" y="1113597"/>
                    <a:pt x="57187" y="1116806"/>
                  </a:cubicBezTo>
                  <a:cubicBezTo>
                    <a:pt x="58134" y="1121541"/>
                    <a:pt x="58930" y="1126308"/>
                    <a:pt x="59568" y="1131094"/>
                  </a:cubicBezTo>
                  <a:cubicBezTo>
                    <a:pt x="60518" y="1138219"/>
                    <a:pt x="60932" y="1145410"/>
                    <a:pt x="61949" y="1152525"/>
                  </a:cubicBezTo>
                  <a:cubicBezTo>
                    <a:pt x="63722" y="1164932"/>
                    <a:pt x="66412" y="1170074"/>
                    <a:pt x="69093" y="1183481"/>
                  </a:cubicBezTo>
                  <a:cubicBezTo>
                    <a:pt x="73333" y="1204679"/>
                    <a:pt x="73517" y="1215465"/>
                    <a:pt x="78618" y="1235869"/>
                  </a:cubicBezTo>
                  <a:cubicBezTo>
                    <a:pt x="79836" y="1240739"/>
                    <a:pt x="81793" y="1245394"/>
                    <a:pt x="83381" y="1250156"/>
                  </a:cubicBezTo>
                  <a:cubicBezTo>
                    <a:pt x="89156" y="1319466"/>
                    <a:pt x="80795" y="1237665"/>
                    <a:pt x="92906" y="1307306"/>
                  </a:cubicBezTo>
                  <a:cubicBezTo>
                    <a:pt x="94408" y="1315944"/>
                    <a:pt x="93846" y="1324852"/>
                    <a:pt x="95287" y="1333500"/>
                  </a:cubicBezTo>
                  <a:cubicBezTo>
                    <a:pt x="97028" y="1343946"/>
                    <a:pt x="100249" y="1354093"/>
                    <a:pt x="102431" y="1364456"/>
                  </a:cubicBezTo>
                  <a:cubicBezTo>
                    <a:pt x="103426" y="1369181"/>
                    <a:pt x="104078" y="1373972"/>
                    <a:pt x="104812" y="1378744"/>
                  </a:cubicBezTo>
                  <a:cubicBezTo>
                    <a:pt x="105665" y="1384291"/>
                    <a:pt x="105651" y="1390016"/>
                    <a:pt x="107193" y="1395412"/>
                  </a:cubicBezTo>
                  <a:cubicBezTo>
                    <a:pt x="108854" y="1401225"/>
                    <a:pt x="112167" y="1406439"/>
                    <a:pt x="114337" y="1412081"/>
                  </a:cubicBezTo>
                  <a:cubicBezTo>
                    <a:pt x="116139" y="1416767"/>
                    <a:pt x="117512" y="1421606"/>
                    <a:pt x="119099" y="1426369"/>
                  </a:cubicBezTo>
                  <a:cubicBezTo>
                    <a:pt x="120687" y="1439069"/>
                    <a:pt x="122498" y="1451743"/>
                    <a:pt x="123862" y="1464469"/>
                  </a:cubicBezTo>
                  <a:cubicBezTo>
                    <a:pt x="128252" y="1505445"/>
                    <a:pt x="123660" y="1480129"/>
                    <a:pt x="128624" y="1504950"/>
                  </a:cubicBezTo>
                  <a:cubicBezTo>
                    <a:pt x="130618" y="1552797"/>
                    <a:pt x="127948" y="1551798"/>
                    <a:pt x="135768" y="1588294"/>
                  </a:cubicBezTo>
                  <a:cubicBezTo>
                    <a:pt x="136294" y="1590748"/>
                    <a:pt x="137355" y="1593056"/>
                    <a:pt x="138149" y="1595437"/>
                  </a:cubicBezTo>
                  <a:cubicBezTo>
                    <a:pt x="136789" y="1679772"/>
                    <a:pt x="142999" y="1710070"/>
                    <a:pt x="131006" y="1774031"/>
                  </a:cubicBezTo>
                  <a:cubicBezTo>
                    <a:pt x="130543" y="1776498"/>
                    <a:pt x="129418" y="1778794"/>
                    <a:pt x="128624" y="1781175"/>
                  </a:cubicBezTo>
                  <a:cubicBezTo>
                    <a:pt x="124251" y="1820537"/>
                    <a:pt x="129520" y="1786748"/>
                    <a:pt x="121481" y="1816894"/>
                  </a:cubicBezTo>
                  <a:cubicBezTo>
                    <a:pt x="119595" y="1823965"/>
                    <a:pt x="118493" y="1831226"/>
                    <a:pt x="116718" y="1838325"/>
                  </a:cubicBezTo>
                  <a:cubicBezTo>
                    <a:pt x="116109" y="1840760"/>
                    <a:pt x="115027" y="1843055"/>
                    <a:pt x="114337" y="1845469"/>
                  </a:cubicBezTo>
                  <a:cubicBezTo>
                    <a:pt x="113438" y="1848616"/>
                    <a:pt x="113245" y="1851986"/>
                    <a:pt x="111956" y="1854994"/>
                  </a:cubicBezTo>
                  <a:cubicBezTo>
                    <a:pt x="110829" y="1857624"/>
                    <a:pt x="108583" y="1859635"/>
                    <a:pt x="107193" y="1862137"/>
                  </a:cubicBezTo>
                  <a:cubicBezTo>
                    <a:pt x="104607" y="1866792"/>
                    <a:pt x="102430" y="1871662"/>
                    <a:pt x="100049" y="1876425"/>
                  </a:cubicBezTo>
                  <a:cubicBezTo>
                    <a:pt x="95456" y="1899391"/>
                    <a:pt x="101080" y="1879127"/>
                    <a:pt x="92906" y="1895475"/>
                  </a:cubicBezTo>
                  <a:cubicBezTo>
                    <a:pt x="90994" y="1899298"/>
                    <a:pt x="90190" y="1903628"/>
                    <a:pt x="88143" y="1907381"/>
                  </a:cubicBezTo>
                  <a:cubicBezTo>
                    <a:pt x="80024" y="1922266"/>
                    <a:pt x="80697" y="1920110"/>
                    <a:pt x="69093" y="1928812"/>
                  </a:cubicBezTo>
                  <a:cubicBezTo>
                    <a:pt x="65043" y="1940964"/>
                    <a:pt x="69297" y="1931749"/>
                    <a:pt x="59568" y="1943100"/>
                  </a:cubicBezTo>
                  <a:cubicBezTo>
                    <a:pt x="47754" y="1956883"/>
                    <a:pt x="57856" y="1949004"/>
                    <a:pt x="45281" y="1957387"/>
                  </a:cubicBezTo>
                  <a:cubicBezTo>
                    <a:pt x="43344" y="1963196"/>
                    <a:pt x="42752" y="1967060"/>
                    <a:pt x="38137" y="1971675"/>
                  </a:cubicBezTo>
                  <a:cubicBezTo>
                    <a:pt x="35331" y="1974481"/>
                    <a:pt x="31711" y="1976340"/>
                    <a:pt x="28612" y="1978819"/>
                  </a:cubicBezTo>
                  <a:cubicBezTo>
                    <a:pt x="27736" y="1979520"/>
                    <a:pt x="27025" y="1980406"/>
                    <a:pt x="26231" y="1981200"/>
                  </a:cubicBezTo>
                </a:path>
              </a:pathLst>
            </a:custGeom>
            <a:noFill/>
            <a:ln w="952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68580" tIns="34290" rIns="68580" bIns="34290" numCol="1" rtlCol="0" anchor="ctr" anchorCtr="0" compatLnSpc="1">
              <a:prstTxWarp prst="textNoShape">
                <a:avLst/>
              </a:prstTxWarp>
            </a:bodyPr>
            <a:lstStyle/>
            <a:p>
              <a:pPr marL="2381" defTabSz="685800" fontAlgn="base">
                <a:spcBef>
                  <a:spcPct val="0"/>
                </a:spcBef>
                <a:spcAft>
                  <a:spcPct val="0"/>
                </a:spcAft>
              </a:pPr>
              <a:endParaRPr lang="en-GB" sz="5250" b="1">
                <a:solidFill>
                  <a:srgbClr val="FFD624"/>
                </a:solidFill>
                <a:latin typeface="Verdana" panose="020B0604030504040204" pitchFamily="34" charset="0"/>
              </a:endParaRPr>
            </a:p>
          </p:txBody>
        </p:sp>
        <p:pic>
          <p:nvPicPr>
            <p:cNvPr id="17" name="Picture 16"/>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2885355" y="4293096"/>
              <a:ext cx="552853" cy="181471"/>
            </a:xfrm>
            <a:prstGeom prst="rect">
              <a:avLst/>
            </a:prstGeom>
          </p:spPr>
        </p:pic>
        <p:pic>
          <p:nvPicPr>
            <p:cNvPr id="18" name="Picture 17"/>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510165" y="2416771"/>
              <a:ext cx="552853" cy="181471"/>
            </a:xfrm>
            <a:prstGeom prst="rect">
              <a:avLst/>
            </a:prstGeom>
          </p:spPr>
        </p:pic>
      </p:grpSp>
      <p:pic>
        <p:nvPicPr>
          <p:cNvPr id="21" name="Picture 20"/>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6499950" y="2115686"/>
            <a:ext cx="1377928" cy="2316276"/>
          </a:xfrm>
          <a:prstGeom prst="rect">
            <a:avLst/>
          </a:prstGeom>
        </p:spPr>
      </p:pic>
      <p:sp>
        <p:nvSpPr>
          <p:cNvPr id="22" name="Freeform 21"/>
          <p:cNvSpPr/>
          <p:nvPr/>
        </p:nvSpPr>
        <p:spPr bwMode="auto">
          <a:xfrm>
            <a:off x="6600763" y="2305357"/>
            <a:ext cx="1120202" cy="1811711"/>
          </a:xfrm>
          <a:custGeom>
            <a:avLst/>
            <a:gdLst>
              <a:gd name="connsiteX0" fmla="*/ 7702 w 1493602"/>
              <a:gd name="connsiteY0" fmla="*/ 2415614 h 2415614"/>
              <a:gd name="connsiteX1" fmla="*/ 82 w 1493602"/>
              <a:gd name="connsiteY1" fmla="*/ 2396564 h 2415614"/>
              <a:gd name="connsiteX2" fmla="*/ 22942 w 1493602"/>
              <a:gd name="connsiteY2" fmla="*/ 2381324 h 2415614"/>
              <a:gd name="connsiteX3" fmla="*/ 38182 w 1493602"/>
              <a:gd name="connsiteY3" fmla="*/ 2354654 h 2415614"/>
              <a:gd name="connsiteX4" fmla="*/ 61042 w 1493602"/>
              <a:gd name="connsiteY4" fmla="*/ 2331794 h 2415614"/>
              <a:gd name="connsiteX5" fmla="*/ 83902 w 1493602"/>
              <a:gd name="connsiteY5" fmla="*/ 2327984 h 2415614"/>
              <a:gd name="connsiteX6" fmla="*/ 106762 w 1493602"/>
              <a:gd name="connsiteY6" fmla="*/ 2312744 h 2415614"/>
              <a:gd name="connsiteX7" fmla="*/ 144862 w 1493602"/>
              <a:gd name="connsiteY7" fmla="*/ 2301314 h 2415614"/>
              <a:gd name="connsiteX8" fmla="*/ 160102 w 1493602"/>
              <a:gd name="connsiteY8" fmla="*/ 2293694 h 2415614"/>
              <a:gd name="connsiteX9" fmla="*/ 186772 w 1493602"/>
              <a:gd name="connsiteY9" fmla="*/ 2278454 h 2415614"/>
              <a:gd name="connsiteX10" fmla="*/ 198202 w 1493602"/>
              <a:gd name="connsiteY10" fmla="*/ 2274644 h 2415614"/>
              <a:gd name="connsiteX11" fmla="*/ 236302 w 1493602"/>
              <a:gd name="connsiteY11" fmla="*/ 2259404 h 2415614"/>
              <a:gd name="connsiteX12" fmla="*/ 285832 w 1493602"/>
              <a:gd name="connsiteY12" fmla="*/ 2247974 h 2415614"/>
              <a:gd name="connsiteX13" fmla="*/ 304882 w 1493602"/>
              <a:gd name="connsiteY13" fmla="*/ 2236544 h 2415614"/>
              <a:gd name="connsiteX14" fmla="*/ 342982 w 1493602"/>
              <a:gd name="connsiteY14" fmla="*/ 2232734 h 2415614"/>
              <a:gd name="connsiteX15" fmla="*/ 362032 w 1493602"/>
              <a:gd name="connsiteY15" fmla="*/ 2228924 h 2415614"/>
              <a:gd name="connsiteX16" fmla="*/ 388702 w 1493602"/>
              <a:gd name="connsiteY16" fmla="*/ 2213684 h 2415614"/>
              <a:gd name="connsiteX17" fmla="*/ 415372 w 1493602"/>
              <a:gd name="connsiteY17" fmla="*/ 2202254 h 2415614"/>
              <a:gd name="connsiteX18" fmla="*/ 442042 w 1493602"/>
              <a:gd name="connsiteY18" fmla="*/ 2164154 h 2415614"/>
              <a:gd name="connsiteX19" fmla="*/ 449662 w 1493602"/>
              <a:gd name="connsiteY19" fmla="*/ 2152724 h 2415614"/>
              <a:gd name="connsiteX20" fmla="*/ 453472 w 1493602"/>
              <a:gd name="connsiteY20" fmla="*/ 2141294 h 2415614"/>
              <a:gd name="connsiteX21" fmla="*/ 464902 w 1493602"/>
              <a:gd name="connsiteY21" fmla="*/ 2133674 h 2415614"/>
              <a:gd name="connsiteX22" fmla="*/ 468712 w 1493602"/>
              <a:gd name="connsiteY22" fmla="*/ 2118434 h 2415614"/>
              <a:gd name="connsiteX23" fmla="*/ 476332 w 1493602"/>
              <a:gd name="connsiteY23" fmla="*/ 2091764 h 2415614"/>
              <a:gd name="connsiteX24" fmla="*/ 472522 w 1493602"/>
              <a:gd name="connsiteY24" fmla="*/ 2030804 h 2415614"/>
              <a:gd name="connsiteX25" fmla="*/ 464902 w 1493602"/>
              <a:gd name="connsiteY25" fmla="*/ 2000324 h 2415614"/>
              <a:gd name="connsiteX26" fmla="*/ 468712 w 1493602"/>
              <a:gd name="connsiteY26" fmla="*/ 1935554 h 2415614"/>
              <a:gd name="connsiteX27" fmla="*/ 476332 w 1493602"/>
              <a:gd name="connsiteY27" fmla="*/ 1924124 h 2415614"/>
              <a:gd name="connsiteX28" fmla="*/ 491572 w 1493602"/>
              <a:gd name="connsiteY28" fmla="*/ 1920314 h 2415614"/>
              <a:gd name="connsiteX29" fmla="*/ 522052 w 1493602"/>
              <a:gd name="connsiteY29" fmla="*/ 1905074 h 2415614"/>
              <a:gd name="connsiteX30" fmla="*/ 541102 w 1493602"/>
              <a:gd name="connsiteY30" fmla="*/ 1901264 h 2415614"/>
              <a:gd name="connsiteX31" fmla="*/ 575392 w 1493602"/>
              <a:gd name="connsiteY31" fmla="*/ 1893644 h 2415614"/>
              <a:gd name="connsiteX32" fmla="*/ 605872 w 1493602"/>
              <a:gd name="connsiteY32" fmla="*/ 1870784 h 2415614"/>
              <a:gd name="connsiteX33" fmla="*/ 628732 w 1493602"/>
              <a:gd name="connsiteY33" fmla="*/ 1855544 h 2415614"/>
              <a:gd name="connsiteX34" fmla="*/ 640162 w 1493602"/>
              <a:gd name="connsiteY34" fmla="*/ 1847924 h 2415614"/>
              <a:gd name="connsiteX35" fmla="*/ 655402 w 1493602"/>
              <a:gd name="connsiteY35" fmla="*/ 1836494 h 2415614"/>
              <a:gd name="connsiteX36" fmla="*/ 689692 w 1493602"/>
              <a:gd name="connsiteY36" fmla="*/ 1813634 h 2415614"/>
              <a:gd name="connsiteX37" fmla="*/ 704932 w 1493602"/>
              <a:gd name="connsiteY37" fmla="*/ 1806014 h 2415614"/>
              <a:gd name="connsiteX38" fmla="*/ 716362 w 1493602"/>
              <a:gd name="connsiteY38" fmla="*/ 1794584 h 2415614"/>
              <a:gd name="connsiteX39" fmla="*/ 735412 w 1493602"/>
              <a:gd name="connsiteY39" fmla="*/ 1786964 h 2415614"/>
              <a:gd name="connsiteX40" fmla="*/ 750652 w 1493602"/>
              <a:gd name="connsiteY40" fmla="*/ 1775534 h 2415614"/>
              <a:gd name="connsiteX41" fmla="*/ 773512 w 1493602"/>
              <a:gd name="connsiteY41" fmla="*/ 1760294 h 2415614"/>
              <a:gd name="connsiteX42" fmla="*/ 784942 w 1493602"/>
              <a:gd name="connsiteY42" fmla="*/ 1748864 h 2415614"/>
              <a:gd name="connsiteX43" fmla="*/ 800182 w 1493602"/>
              <a:gd name="connsiteY43" fmla="*/ 1737434 h 2415614"/>
              <a:gd name="connsiteX44" fmla="*/ 792562 w 1493602"/>
              <a:gd name="connsiteY44" fmla="*/ 1703144 h 2415614"/>
              <a:gd name="connsiteX45" fmla="*/ 769702 w 1493602"/>
              <a:gd name="connsiteY45" fmla="*/ 1680284 h 2415614"/>
              <a:gd name="connsiteX46" fmla="*/ 765892 w 1493602"/>
              <a:gd name="connsiteY46" fmla="*/ 1665044 h 2415614"/>
              <a:gd name="connsiteX47" fmla="*/ 754462 w 1493602"/>
              <a:gd name="connsiteY47" fmla="*/ 1657424 h 2415614"/>
              <a:gd name="connsiteX48" fmla="*/ 746842 w 1493602"/>
              <a:gd name="connsiteY48" fmla="*/ 1645994 h 2415614"/>
              <a:gd name="connsiteX49" fmla="*/ 731602 w 1493602"/>
              <a:gd name="connsiteY49" fmla="*/ 1634564 h 2415614"/>
              <a:gd name="connsiteX50" fmla="*/ 723982 w 1493602"/>
              <a:gd name="connsiteY50" fmla="*/ 1623134 h 2415614"/>
              <a:gd name="connsiteX51" fmla="*/ 693502 w 1493602"/>
              <a:gd name="connsiteY51" fmla="*/ 1588844 h 2415614"/>
              <a:gd name="connsiteX52" fmla="*/ 689692 w 1493602"/>
              <a:gd name="connsiteY52" fmla="*/ 1577414 h 2415614"/>
              <a:gd name="connsiteX53" fmla="*/ 670642 w 1493602"/>
              <a:gd name="connsiteY53" fmla="*/ 1554554 h 2415614"/>
              <a:gd name="connsiteX54" fmla="*/ 666832 w 1493602"/>
              <a:gd name="connsiteY54" fmla="*/ 1543124 h 2415614"/>
              <a:gd name="connsiteX55" fmla="*/ 659212 w 1493602"/>
              <a:gd name="connsiteY55" fmla="*/ 1531694 h 2415614"/>
              <a:gd name="connsiteX56" fmla="*/ 655402 w 1493602"/>
              <a:gd name="connsiteY56" fmla="*/ 1516454 h 2415614"/>
              <a:gd name="connsiteX57" fmla="*/ 643972 w 1493602"/>
              <a:gd name="connsiteY57" fmla="*/ 1508834 h 2415614"/>
              <a:gd name="connsiteX58" fmla="*/ 628732 w 1493602"/>
              <a:gd name="connsiteY58" fmla="*/ 1497404 h 2415614"/>
              <a:gd name="connsiteX59" fmla="*/ 605872 w 1493602"/>
              <a:gd name="connsiteY59" fmla="*/ 1470734 h 2415614"/>
              <a:gd name="connsiteX60" fmla="*/ 590632 w 1493602"/>
              <a:gd name="connsiteY60" fmla="*/ 1459304 h 2415614"/>
              <a:gd name="connsiteX61" fmla="*/ 571582 w 1493602"/>
              <a:gd name="connsiteY61" fmla="*/ 1413584 h 2415614"/>
              <a:gd name="connsiteX62" fmla="*/ 567772 w 1493602"/>
              <a:gd name="connsiteY62" fmla="*/ 1398344 h 2415614"/>
              <a:gd name="connsiteX63" fmla="*/ 548722 w 1493602"/>
              <a:gd name="connsiteY63" fmla="*/ 1367864 h 2415614"/>
              <a:gd name="connsiteX64" fmla="*/ 544912 w 1493602"/>
              <a:gd name="connsiteY64" fmla="*/ 1352624 h 2415614"/>
              <a:gd name="connsiteX65" fmla="*/ 506812 w 1493602"/>
              <a:gd name="connsiteY65" fmla="*/ 1306904 h 2415614"/>
              <a:gd name="connsiteX66" fmla="*/ 491572 w 1493602"/>
              <a:gd name="connsiteY66" fmla="*/ 1280234 h 2415614"/>
              <a:gd name="connsiteX67" fmla="*/ 476332 w 1493602"/>
              <a:gd name="connsiteY67" fmla="*/ 1253564 h 2415614"/>
              <a:gd name="connsiteX68" fmla="*/ 472522 w 1493602"/>
              <a:gd name="connsiteY68" fmla="*/ 1230704 h 2415614"/>
              <a:gd name="connsiteX69" fmla="*/ 461092 w 1493602"/>
              <a:gd name="connsiteY69" fmla="*/ 1207844 h 2415614"/>
              <a:gd name="connsiteX70" fmla="*/ 457282 w 1493602"/>
              <a:gd name="connsiteY70" fmla="*/ 1162124 h 2415614"/>
              <a:gd name="connsiteX71" fmla="*/ 468712 w 1493602"/>
              <a:gd name="connsiteY71" fmla="*/ 1051634 h 2415614"/>
              <a:gd name="connsiteX72" fmla="*/ 480142 w 1493602"/>
              <a:gd name="connsiteY72" fmla="*/ 1032584 h 2415614"/>
              <a:gd name="connsiteX73" fmla="*/ 510622 w 1493602"/>
              <a:gd name="connsiteY73" fmla="*/ 1028774 h 2415614"/>
              <a:gd name="connsiteX74" fmla="*/ 537292 w 1493602"/>
              <a:gd name="connsiteY74" fmla="*/ 1009724 h 2415614"/>
              <a:gd name="connsiteX75" fmla="*/ 560152 w 1493602"/>
              <a:gd name="connsiteY75" fmla="*/ 1005914 h 2415614"/>
              <a:gd name="connsiteX76" fmla="*/ 602062 w 1493602"/>
              <a:gd name="connsiteY76" fmla="*/ 990674 h 2415614"/>
              <a:gd name="connsiteX77" fmla="*/ 621112 w 1493602"/>
              <a:gd name="connsiteY77" fmla="*/ 979244 h 2415614"/>
              <a:gd name="connsiteX78" fmla="*/ 670642 w 1493602"/>
              <a:gd name="connsiteY78" fmla="*/ 971624 h 2415614"/>
              <a:gd name="connsiteX79" fmla="*/ 727792 w 1493602"/>
              <a:gd name="connsiteY79" fmla="*/ 956384 h 2415614"/>
              <a:gd name="connsiteX80" fmla="*/ 777322 w 1493602"/>
              <a:gd name="connsiteY80" fmla="*/ 944954 h 2415614"/>
              <a:gd name="connsiteX81" fmla="*/ 800182 w 1493602"/>
              <a:gd name="connsiteY81" fmla="*/ 937334 h 2415614"/>
              <a:gd name="connsiteX82" fmla="*/ 849712 w 1493602"/>
              <a:gd name="connsiteY82" fmla="*/ 929714 h 2415614"/>
              <a:gd name="connsiteX83" fmla="*/ 887812 w 1493602"/>
              <a:gd name="connsiteY83" fmla="*/ 922094 h 2415614"/>
              <a:gd name="connsiteX84" fmla="*/ 922102 w 1493602"/>
              <a:gd name="connsiteY84" fmla="*/ 910664 h 2415614"/>
              <a:gd name="connsiteX85" fmla="*/ 941152 w 1493602"/>
              <a:gd name="connsiteY85" fmla="*/ 906854 h 2415614"/>
              <a:gd name="connsiteX86" fmla="*/ 956392 w 1493602"/>
              <a:gd name="connsiteY86" fmla="*/ 903044 h 2415614"/>
              <a:gd name="connsiteX87" fmla="*/ 979252 w 1493602"/>
              <a:gd name="connsiteY87" fmla="*/ 887804 h 2415614"/>
              <a:gd name="connsiteX88" fmla="*/ 990682 w 1493602"/>
              <a:gd name="connsiteY88" fmla="*/ 880184 h 2415614"/>
              <a:gd name="connsiteX89" fmla="*/ 1009732 w 1493602"/>
              <a:gd name="connsiteY89" fmla="*/ 876374 h 2415614"/>
              <a:gd name="connsiteX90" fmla="*/ 1021162 w 1493602"/>
              <a:gd name="connsiteY90" fmla="*/ 868754 h 2415614"/>
              <a:gd name="connsiteX91" fmla="*/ 1036402 w 1493602"/>
              <a:gd name="connsiteY91" fmla="*/ 864944 h 2415614"/>
              <a:gd name="connsiteX92" fmla="*/ 1063072 w 1493602"/>
              <a:gd name="connsiteY92" fmla="*/ 857324 h 2415614"/>
              <a:gd name="connsiteX93" fmla="*/ 1089742 w 1493602"/>
              <a:gd name="connsiteY93" fmla="*/ 842084 h 2415614"/>
              <a:gd name="connsiteX94" fmla="*/ 1108792 w 1493602"/>
              <a:gd name="connsiteY94" fmla="*/ 819224 h 2415614"/>
              <a:gd name="connsiteX95" fmla="*/ 1124032 w 1493602"/>
              <a:gd name="connsiteY95" fmla="*/ 815414 h 2415614"/>
              <a:gd name="connsiteX96" fmla="*/ 1162132 w 1493602"/>
              <a:gd name="connsiteY96" fmla="*/ 781124 h 2415614"/>
              <a:gd name="connsiteX97" fmla="*/ 1173562 w 1493602"/>
              <a:gd name="connsiteY97" fmla="*/ 777314 h 2415614"/>
              <a:gd name="connsiteX98" fmla="*/ 1181182 w 1493602"/>
              <a:gd name="connsiteY98" fmla="*/ 762074 h 2415614"/>
              <a:gd name="connsiteX99" fmla="*/ 1204042 w 1493602"/>
              <a:gd name="connsiteY99" fmla="*/ 739214 h 2415614"/>
              <a:gd name="connsiteX100" fmla="*/ 1211662 w 1493602"/>
              <a:gd name="connsiteY100" fmla="*/ 712544 h 2415614"/>
              <a:gd name="connsiteX101" fmla="*/ 1219282 w 1493602"/>
              <a:gd name="connsiteY101" fmla="*/ 663014 h 2415614"/>
              <a:gd name="connsiteX102" fmla="*/ 1215472 w 1493602"/>
              <a:gd name="connsiteY102" fmla="*/ 647774 h 2415614"/>
              <a:gd name="connsiteX103" fmla="*/ 1238332 w 1493602"/>
              <a:gd name="connsiteY103" fmla="*/ 632534 h 2415614"/>
              <a:gd name="connsiteX104" fmla="*/ 1245952 w 1493602"/>
              <a:gd name="connsiteY104" fmla="*/ 621104 h 2415614"/>
              <a:gd name="connsiteX105" fmla="*/ 1245952 w 1493602"/>
              <a:gd name="connsiteY105" fmla="*/ 567764 h 2415614"/>
              <a:gd name="connsiteX106" fmla="*/ 1234522 w 1493602"/>
              <a:gd name="connsiteY106" fmla="*/ 468704 h 2415614"/>
              <a:gd name="connsiteX107" fmla="*/ 1226902 w 1493602"/>
              <a:gd name="connsiteY107" fmla="*/ 449654 h 2415614"/>
              <a:gd name="connsiteX108" fmla="*/ 1215472 w 1493602"/>
              <a:gd name="connsiteY108" fmla="*/ 438224 h 2415614"/>
              <a:gd name="connsiteX109" fmla="*/ 1204042 w 1493602"/>
              <a:gd name="connsiteY109" fmla="*/ 407744 h 2415614"/>
              <a:gd name="connsiteX110" fmla="*/ 1188802 w 1493602"/>
              <a:gd name="connsiteY110" fmla="*/ 396314 h 2415614"/>
              <a:gd name="connsiteX111" fmla="*/ 1173562 w 1493602"/>
              <a:gd name="connsiteY111" fmla="*/ 365834 h 2415614"/>
              <a:gd name="connsiteX112" fmla="*/ 1169752 w 1493602"/>
              <a:gd name="connsiteY112" fmla="*/ 354404 h 2415614"/>
              <a:gd name="connsiteX113" fmla="*/ 1162132 w 1493602"/>
              <a:gd name="connsiteY113" fmla="*/ 339164 h 2415614"/>
              <a:gd name="connsiteX114" fmla="*/ 1158322 w 1493602"/>
              <a:gd name="connsiteY114" fmla="*/ 327734 h 2415614"/>
              <a:gd name="connsiteX115" fmla="*/ 1146892 w 1493602"/>
              <a:gd name="connsiteY115" fmla="*/ 316304 h 2415614"/>
              <a:gd name="connsiteX116" fmla="*/ 1131652 w 1493602"/>
              <a:gd name="connsiteY116" fmla="*/ 297254 h 2415614"/>
              <a:gd name="connsiteX117" fmla="*/ 1127842 w 1493602"/>
              <a:gd name="connsiteY117" fmla="*/ 274394 h 2415614"/>
              <a:gd name="connsiteX118" fmla="*/ 1116412 w 1493602"/>
              <a:gd name="connsiteY118" fmla="*/ 262964 h 2415614"/>
              <a:gd name="connsiteX119" fmla="*/ 1108792 w 1493602"/>
              <a:gd name="connsiteY119" fmla="*/ 232484 h 2415614"/>
              <a:gd name="connsiteX120" fmla="*/ 1089742 w 1493602"/>
              <a:gd name="connsiteY120" fmla="*/ 205814 h 2415614"/>
              <a:gd name="connsiteX121" fmla="*/ 1074502 w 1493602"/>
              <a:gd name="connsiteY121" fmla="*/ 171524 h 2415614"/>
              <a:gd name="connsiteX122" fmla="*/ 1078312 w 1493602"/>
              <a:gd name="connsiteY122" fmla="*/ 102944 h 2415614"/>
              <a:gd name="connsiteX123" fmla="*/ 1082122 w 1493602"/>
              <a:gd name="connsiteY123" fmla="*/ 83894 h 2415614"/>
              <a:gd name="connsiteX124" fmla="*/ 1154512 w 1493602"/>
              <a:gd name="connsiteY124" fmla="*/ 80084 h 2415614"/>
              <a:gd name="connsiteX125" fmla="*/ 1165942 w 1493602"/>
              <a:gd name="connsiteY125" fmla="*/ 76274 h 2415614"/>
              <a:gd name="connsiteX126" fmla="*/ 1177372 w 1493602"/>
              <a:gd name="connsiteY126" fmla="*/ 68654 h 2415614"/>
              <a:gd name="connsiteX127" fmla="*/ 1245952 w 1493602"/>
              <a:gd name="connsiteY127" fmla="*/ 49604 h 2415614"/>
              <a:gd name="connsiteX128" fmla="*/ 1257382 w 1493602"/>
              <a:gd name="connsiteY128" fmla="*/ 41984 h 2415614"/>
              <a:gd name="connsiteX129" fmla="*/ 1280242 w 1493602"/>
              <a:gd name="connsiteY129" fmla="*/ 38174 h 2415614"/>
              <a:gd name="connsiteX130" fmla="*/ 1295482 w 1493602"/>
              <a:gd name="connsiteY130" fmla="*/ 34364 h 2415614"/>
              <a:gd name="connsiteX131" fmla="*/ 1325962 w 1493602"/>
              <a:gd name="connsiteY131" fmla="*/ 19124 h 2415614"/>
              <a:gd name="connsiteX132" fmla="*/ 1337392 w 1493602"/>
              <a:gd name="connsiteY132" fmla="*/ 15314 h 2415614"/>
              <a:gd name="connsiteX133" fmla="*/ 1364062 w 1493602"/>
              <a:gd name="connsiteY133" fmla="*/ 11504 h 2415614"/>
              <a:gd name="connsiteX134" fmla="*/ 1398352 w 1493602"/>
              <a:gd name="connsiteY134" fmla="*/ 74 h 2415614"/>
              <a:gd name="connsiteX135" fmla="*/ 1493602 w 1493602"/>
              <a:gd name="connsiteY135" fmla="*/ 7694 h 2415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Lst>
            <a:rect l="l" t="t" r="r" b="b"/>
            <a:pathLst>
              <a:path w="1493602" h="2415614">
                <a:moveTo>
                  <a:pt x="7702" y="2415614"/>
                </a:moveTo>
                <a:cubicBezTo>
                  <a:pt x="5162" y="2409264"/>
                  <a:pt x="-766" y="2403350"/>
                  <a:pt x="82" y="2396564"/>
                </a:cubicBezTo>
                <a:cubicBezTo>
                  <a:pt x="1323" y="2386637"/>
                  <a:pt x="16112" y="2383601"/>
                  <a:pt x="22942" y="2381324"/>
                </a:cubicBezTo>
                <a:cubicBezTo>
                  <a:pt x="29125" y="2362776"/>
                  <a:pt x="23766" y="2374837"/>
                  <a:pt x="38182" y="2354654"/>
                </a:cubicBezTo>
                <a:cubicBezTo>
                  <a:pt x="45668" y="2344174"/>
                  <a:pt x="47210" y="2337327"/>
                  <a:pt x="61042" y="2331794"/>
                </a:cubicBezTo>
                <a:cubicBezTo>
                  <a:pt x="68215" y="2328925"/>
                  <a:pt x="76282" y="2329254"/>
                  <a:pt x="83902" y="2327984"/>
                </a:cubicBezTo>
                <a:cubicBezTo>
                  <a:pt x="91522" y="2322904"/>
                  <a:pt x="97877" y="2314965"/>
                  <a:pt x="106762" y="2312744"/>
                </a:cubicBezTo>
                <a:cubicBezTo>
                  <a:pt x="117700" y="2310009"/>
                  <a:pt x="135586" y="2305952"/>
                  <a:pt x="144862" y="2301314"/>
                </a:cubicBezTo>
                <a:cubicBezTo>
                  <a:pt x="149942" y="2298774"/>
                  <a:pt x="155171" y="2296512"/>
                  <a:pt x="160102" y="2293694"/>
                </a:cubicBezTo>
                <a:cubicBezTo>
                  <a:pt x="179234" y="2282762"/>
                  <a:pt x="163745" y="2288323"/>
                  <a:pt x="186772" y="2278454"/>
                </a:cubicBezTo>
                <a:cubicBezTo>
                  <a:pt x="190463" y="2276872"/>
                  <a:pt x="194392" y="2275914"/>
                  <a:pt x="198202" y="2274644"/>
                </a:cubicBezTo>
                <a:cubicBezTo>
                  <a:pt x="223612" y="2255587"/>
                  <a:pt x="202324" y="2267898"/>
                  <a:pt x="236302" y="2259404"/>
                </a:cubicBezTo>
                <a:cubicBezTo>
                  <a:pt x="292088" y="2245458"/>
                  <a:pt x="223924" y="2256818"/>
                  <a:pt x="285832" y="2247974"/>
                </a:cubicBezTo>
                <a:cubicBezTo>
                  <a:pt x="292182" y="2244164"/>
                  <a:pt x="297727" y="2238452"/>
                  <a:pt x="304882" y="2236544"/>
                </a:cubicBezTo>
                <a:cubicBezTo>
                  <a:pt x="317214" y="2233255"/>
                  <a:pt x="330331" y="2234421"/>
                  <a:pt x="342982" y="2232734"/>
                </a:cubicBezTo>
                <a:cubicBezTo>
                  <a:pt x="349401" y="2231878"/>
                  <a:pt x="355682" y="2230194"/>
                  <a:pt x="362032" y="2228924"/>
                </a:cubicBezTo>
                <a:cubicBezTo>
                  <a:pt x="383746" y="2207210"/>
                  <a:pt x="361839" y="2225197"/>
                  <a:pt x="388702" y="2213684"/>
                </a:cubicBezTo>
                <a:cubicBezTo>
                  <a:pt x="425538" y="2197897"/>
                  <a:pt x="371619" y="2213192"/>
                  <a:pt x="415372" y="2202254"/>
                </a:cubicBezTo>
                <a:cubicBezTo>
                  <a:pt x="450407" y="2149701"/>
                  <a:pt x="413834" y="2203645"/>
                  <a:pt x="442042" y="2164154"/>
                </a:cubicBezTo>
                <a:cubicBezTo>
                  <a:pt x="444704" y="2160428"/>
                  <a:pt x="447614" y="2156820"/>
                  <a:pt x="449662" y="2152724"/>
                </a:cubicBezTo>
                <a:cubicBezTo>
                  <a:pt x="451458" y="2149132"/>
                  <a:pt x="450963" y="2144430"/>
                  <a:pt x="453472" y="2141294"/>
                </a:cubicBezTo>
                <a:cubicBezTo>
                  <a:pt x="456333" y="2137718"/>
                  <a:pt x="461092" y="2136214"/>
                  <a:pt x="464902" y="2133674"/>
                </a:cubicBezTo>
                <a:cubicBezTo>
                  <a:pt x="466172" y="2128594"/>
                  <a:pt x="467334" y="2123486"/>
                  <a:pt x="468712" y="2118434"/>
                </a:cubicBezTo>
                <a:cubicBezTo>
                  <a:pt x="471145" y="2109514"/>
                  <a:pt x="475930" y="2101001"/>
                  <a:pt x="476332" y="2091764"/>
                </a:cubicBezTo>
                <a:cubicBezTo>
                  <a:pt x="477216" y="2071424"/>
                  <a:pt x="475047" y="2051006"/>
                  <a:pt x="472522" y="2030804"/>
                </a:cubicBezTo>
                <a:cubicBezTo>
                  <a:pt x="471223" y="2020412"/>
                  <a:pt x="464902" y="2000324"/>
                  <a:pt x="464902" y="2000324"/>
                </a:cubicBezTo>
                <a:cubicBezTo>
                  <a:pt x="466172" y="1978734"/>
                  <a:pt x="465504" y="1956942"/>
                  <a:pt x="468712" y="1935554"/>
                </a:cubicBezTo>
                <a:cubicBezTo>
                  <a:pt x="469391" y="1931026"/>
                  <a:pt x="472522" y="1926664"/>
                  <a:pt x="476332" y="1924124"/>
                </a:cubicBezTo>
                <a:cubicBezTo>
                  <a:pt x="480689" y="1921219"/>
                  <a:pt x="486492" y="1921584"/>
                  <a:pt x="491572" y="1920314"/>
                </a:cubicBezTo>
                <a:cubicBezTo>
                  <a:pt x="504438" y="1911737"/>
                  <a:pt x="505105" y="1910158"/>
                  <a:pt x="522052" y="1905074"/>
                </a:cubicBezTo>
                <a:cubicBezTo>
                  <a:pt x="528255" y="1903213"/>
                  <a:pt x="534820" y="1902835"/>
                  <a:pt x="541102" y="1901264"/>
                </a:cubicBezTo>
                <a:cubicBezTo>
                  <a:pt x="578619" y="1891885"/>
                  <a:pt x="512488" y="1904128"/>
                  <a:pt x="575392" y="1893644"/>
                </a:cubicBezTo>
                <a:cubicBezTo>
                  <a:pt x="615547" y="1877582"/>
                  <a:pt x="576217" y="1897144"/>
                  <a:pt x="605872" y="1870784"/>
                </a:cubicBezTo>
                <a:cubicBezTo>
                  <a:pt x="612717" y="1864700"/>
                  <a:pt x="621112" y="1860624"/>
                  <a:pt x="628732" y="1855544"/>
                </a:cubicBezTo>
                <a:cubicBezTo>
                  <a:pt x="632542" y="1853004"/>
                  <a:pt x="636499" y="1850671"/>
                  <a:pt x="640162" y="1847924"/>
                </a:cubicBezTo>
                <a:cubicBezTo>
                  <a:pt x="645242" y="1844114"/>
                  <a:pt x="650181" y="1840108"/>
                  <a:pt x="655402" y="1836494"/>
                </a:cubicBezTo>
                <a:cubicBezTo>
                  <a:pt x="666697" y="1828675"/>
                  <a:pt x="677405" y="1819777"/>
                  <a:pt x="689692" y="1813634"/>
                </a:cubicBezTo>
                <a:cubicBezTo>
                  <a:pt x="694772" y="1811094"/>
                  <a:pt x="700310" y="1809315"/>
                  <a:pt x="704932" y="1806014"/>
                </a:cubicBezTo>
                <a:cubicBezTo>
                  <a:pt x="709317" y="1802882"/>
                  <a:pt x="711793" y="1797440"/>
                  <a:pt x="716362" y="1794584"/>
                </a:cubicBezTo>
                <a:cubicBezTo>
                  <a:pt x="722162" y="1790959"/>
                  <a:pt x="729433" y="1790285"/>
                  <a:pt x="735412" y="1786964"/>
                </a:cubicBezTo>
                <a:cubicBezTo>
                  <a:pt x="740963" y="1783880"/>
                  <a:pt x="745450" y="1779175"/>
                  <a:pt x="750652" y="1775534"/>
                </a:cubicBezTo>
                <a:cubicBezTo>
                  <a:pt x="758155" y="1770282"/>
                  <a:pt x="766283" y="1765917"/>
                  <a:pt x="773512" y="1760294"/>
                </a:cubicBezTo>
                <a:cubicBezTo>
                  <a:pt x="777765" y="1756986"/>
                  <a:pt x="780851" y="1752371"/>
                  <a:pt x="784942" y="1748864"/>
                </a:cubicBezTo>
                <a:cubicBezTo>
                  <a:pt x="789763" y="1744731"/>
                  <a:pt x="795102" y="1741244"/>
                  <a:pt x="800182" y="1737434"/>
                </a:cubicBezTo>
                <a:cubicBezTo>
                  <a:pt x="797642" y="1726004"/>
                  <a:pt x="798072" y="1713475"/>
                  <a:pt x="792562" y="1703144"/>
                </a:cubicBezTo>
                <a:cubicBezTo>
                  <a:pt x="787491" y="1693635"/>
                  <a:pt x="769702" y="1680284"/>
                  <a:pt x="769702" y="1680284"/>
                </a:cubicBezTo>
                <a:cubicBezTo>
                  <a:pt x="768432" y="1675204"/>
                  <a:pt x="768797" y="1669401"/>
                  <a:pt x="765892" y="1665044"/>
                </a:cubicBezTo>
                <a:cubicBezTo>
                  <a:pt x="763352" y="1661234"/>
                  <a:pt x="757700" y="1660662"/>
                  <a:pt x="754462" y="1657424"/>
                </a:cubicBezTo>
                <a:cubicBezTo>
                  <a:pt x="751224" y="1654186"/>
                  <a:pt x="750080" y="1649232"/>
                  <a:pt x="746842" y="1645994"/>
                </a:cubicBezTo>
                <a:cubicBezTo>
                  <a:pt x="742352" y="1641504"/>
                  <a:pt x="736092" y="1639054"/>
                  <a:pt x="731602" y="1634564"/>
                </a:cubicBezTo>
                <a:cubicBezTo>
                  <a:pt x="728364" y="1631326"/>
                  <a:pt x="726997" y="1626580"/>
                  <a:pt x="723982" y="1623134"/>
                </a:cubicBezTo>
                <a:cubicBezTo>
                  <a:pt x="682787" y="1576054"/>
                  <a:pt x="722804" y="1627914"/>
                  <a:pt x="693502" y="1588844"/>
                </a:cubicBezTo>
                <a:cubicBezTo>
                  <a:pt x="692232" y="1585034"/>
                  <a:pt x="691488" y="1581006"/>
                  <a:pt x="689692" y="1577414"/>
                </a:cubicBezTo>
                <a:cubicBezTo>
                  <a:pt x="684388" y="1566805"/>
                  <a:pt x="679068" y="1562980"/>
                  <a:pt x="670642" y="1554554"/>
                </a:cubicBezTo>
                <a:cubicBezTo>
                  <a:pt x="669372" y="1550744"/>
                  <a:pt x="668628" y="1546716"/>
                  <a:pt x="666832" y="1543124"/>
                </a:cubicBezTo>
                <a:cubicBezTo>
                  <a:pt x="664784" y="1539028"/>
                  <a:pt x="661016" y="1535903"/>
                  <a:pt x="659212" y="1531694"/>
                </a:cubicBezTo>
                <a:cubicBezTo>
                  <a:pt x="657149" y="1526881"/>
                  <a:pt x="658307" y="1520811"/>
                  <a:pt x="655402" y="1516454"/>
                </a:cubicBezTo>
                <a:cubicBezTo>
                  <a:pt x="652862" y="1512644"/>
                  <a:pt x="647698" y="1511496"/>
                  <a:pt x="643972" y="1508834"/>
                </a:cubicBezTo>
                <a:cubicBezTo>
                  <a:pt x="638805" y="1505143"/>
                  <a:pt x="633553" y="1501537"/>
                  <a:pt x="628732" y="1497404"/>
                </a:cubicBezTo>
                <a:cubicBezTo>
                  <a:pt x="599701" y="1472520"/>
                  <a:pt x="635986" y="1500848"/>
                  <a:pt x="605872" y="1470734"/>
                </a:cubicBezTo>
                <a:cubicBezTo>
                  <a:pt x="601382" y="1466244"/>
                  <a:pt x="595712" y="1463114"/>
                  <a:pt x="590632" y="1459304"/>
                </a:cubicBezTo>
                <a:cubicBezTo>
                  <a:pt x="577754" y="1420670"/>
                  <a:pt x="585885" y="1435039"/>
                  <a:pt x="571582" y="1413584"/>
                </a:cubicBezTo>
                <a:cubicBezTo>
                  <a:pt x="570312" y="1408504"/>
                  <a:pt x="569611" y="1403247"/>
                  <a:pt x="567772" y="1398344"/>
                </a:cubicBezTo>
                <a:cubicBezTo>
                  <a:pt x="562542" y="1384398"/>
                  <a:pt x="557713" y="1379851"/>
                  <a:pt x="548722" y="1367864"/>
                </a:cubicBezTo>
                <a:cubicBezTo>
                  <a:pt x="547452" y="1362784"/>
                  <a:pt x="547550" y="1357147"/>
                  <a:pt x="544912" y="1352624"/>
                </a:cubicBezTo>
                <a:cubicBezTo>
                  <a:pt x="532232" y="1330888"/>
                  <a:pt x="522835" y="1322927"/>
                  <a:pt x="506812" y="1306904"/>
                </a:cubicBezTo>
                <a:cubicBezTo>
                  <a:pt x="496793" y="1266828"/>
                  <a:pt x="511749" y="1315544"/>
                  <a:pt x="491572" y="1280234"/>
                </a:cubicBezTo>
                <a:cubicBezTo>
                  <a:pt x="471105" y="1244416"/>
                  <a:pt x="507260" y="1284492"/>
                  <a:pt x="476332" y="1253564"/>
                </a:cubicBezTo>
                <a:cubicBezTo>
                  <a:pt x="475062" y="1245944"/>
                  <a:pt x="474965" y="1238033"/>
                  <a:pt x="472522" y="1230704"/>
                </a:cubicBezTo>
                <a:cubicBezTo>
                  <a:pt x="469828" y="1222622"/>
                  <a:pt x="462940" y="1216161"/>
                  <a:pt x="461092" y="1207844"/>
                </a:cubicBezTo>
                <a:cubicBezTo>
                  <a:pt x="457775" y="1192915"/>
                  <a:pt x="458552" y="1177364"/>
                  <a:pt x="457282" y="1162124"/>
                </a:cubicBezTo>
                <a:cubicBezTo>
                  <a:pt x="462035" y="1038534"/>
                  <a:pt x="442656" y="1093324"/>
                  <a:pt x="468712" y="1051634"/>
                </a:cubicBezTo>
                <a:cubicBezTo>
                  <a:pt x="472637" y="1045354"/>
                  <a:pt x="473641" y="1036130"/>
                  <a:pt x="480142" y="1032584"/>
                </a:cubicBezTo>
                <a:cubicBezTo>
                  <a:pt x="489131" y="1027681"/>
                  <a:pt x="500462" y="1030044"/>
                  <a:pt x="510622" y="1028774"/>
                </a:cubicBezTo>
                <a:cubicBezTo>
                  <a:pt x="520631" y="1018765"/>
                  <a:pt x="522964" y="1014022"/>
                  <a:pt x="537292" y="1009724"/>
                </a:cubicBezTo>
                <a:cubicBezTo>
                  <a:pt x="544691" y="1007504"/>
                  <a:pt x="552658" y="1007788"/>
                  <a:pt x="560152" y="1005914"/>
                </a:cubicBezTo>
                <a:cubicBezTo>
                  <a:pt x="567265" y="1004136"/>
                  <a:pt x="594487" y="994461"/>
                  <a:pt x="602062" y="990674"/>
                </a:cubicBezTo>
                <a:cubicBezTo>
                  <a:pt x="608686" y="987362"/>
                  <a:pt x="614153" y="981775"/>
                  <a:pt x="621112" y="979244"/>
                </a:cubicBezTo>
                <a:cubicBezTo>
                  <a:pt x="624533" y="978000"/>
                  <a:pt x="669220" y="971827"/>
                  <a:pt x="670642" y="971624"/>
                </a:cubicBezTo>
                <a:cubicBezTo>
                  <a:pt x="704610" y="960301"/>
                  <a:pt x="685661" y="965746"/>
                  <a:pt x="727792" y="956384"/>
                </a:cubicBezTo>
                <a:cubicBezTo>
                  <a:pt x="752636" y="939821"/>
                  <a:pt x="726876" y="954413"/>
                  <a:pt x="777322" y="944954"/>
                </a:cubicBezTo>
                <a:cubicBezTo>
                  <a:pt x="785217" y="943474"/>
                  <a:pt x="792243" y="938555"/>
                  <a:pt x="800182" y="937334"/>
                </a:cubicBezTo>
                <a:lnTo>
                  <a:pt x="849712" y="929714"/>
                </a:lnTo>
                <a:cubicBezTo>
                  <a:pt x="887282" y="917191"/>
                  <a:pt x="817765" y="939606"/>
                  <a:pt x="887812" y="922094"/>
                </a:cubicBezTo>
                <a:cubicBezTo>
                  <a:pt x="899501" y="919172"/>
                  <a:pt x="910517" y="913974"/>
                  <a:pt x="922102" y="910664"/>
                </a:cubicBezTo>
                <a:cubicBezTo>
                  <a:pt x="928329" y="908885"/>
                  <a:pt x="934830" y="908259"/>
                  <a:pt x="941152" y="906854"/>
                </a:cubicBezTo>
                <a:cubicBezTo>
                  <a:pt x="946264" y="905718"/>
                  <a:pt x="951312" y="904314"/>
                  <a:pt x="956392" y="903044"/>
                </a:cubicBezTo>
                <a:lnTo>
                  <a:pt x="979252" y="887804"/>
                </a:lnTo>
                <a:cubicBezTo>
                  <a:pt x="983062" y="885264"/>
                  <a:pt x="986192" y="881082"/>
                  <a:pt x="990682" y="880184"/>
                </a:cubicBezTo>
                <a:lnTo>
                  <a:pt x="1009732" y="876374"/>
                </a:lnTo>
                <a:cubicBezTo>
                  <a:pt x="1013542" y="873834"/>
                  <a:pt x="1016953" y="870558"/>
                  <a:pt x="1021162" y="868754"/>
                </a:cubicBezTo>
                <a:cubicBezTo>
                  <a:pt x="1025975" y="866691"/>
                  <a:pt x="1031367" y="866383"/>
                  <a:pt x="1036402" y="864944"/>
                </a:cubicBezTo>
                <a:cubicBezTo>
                  <a:pt x="1074663" y="854012"/>
                  <a:pt x="1015429" y="869235"/>
                  <a:pt x="1063072" y="857324"/>
                </a:cubicBezTo>
                <a:cubicBezTo>
                  <a:pt x="1079278" y="833015"/>
                  <a:pt x="1059140" y="857385"/>
                  <a:pt x="1089742" y="842084"/>
                </a:cubicBezTo>
                <a:cubicBezTo>
                  <a:pt x="1122823" y="825543"/>
                  <a:pt x="1082535" y="836729"/>
                  <a:pt x="1108792" y="819224"/>
                </a:cubicBezTo>
                <a:cubicBezTo>
                  <a:pt x="1113149" y="816319"/>
                  <a:pt x="1118952" y="816684"/>
                  <a:pt x="1124032" y="815414"/>
                </a:cubicBezTo>
                <a:cubicBezTo>
                  <a:pt x="1133905" y="805541"/>
                  <a:pt x="1147538" y="788421"/>
                  <a:pt x="1162132" y="781124"/>
                </a:cubicBezTo>
                <a:cubicBezTo>
                  <a:pt x="1165724" y="779328"/>
                  <a:pt x="1169752" y="778584"/>
                  <a:pt x="1173562" y="777314"/>
                </a:cubicBezTo>
                <a:cubicBezTo>
                  <a:pt x="1176102" y="772234"/>
                  <a:pt x="1177634" y="766509"/>
                  <a:pt x="1181182" y="762074"/>
                </a:cubicBezTo>
                <a:cubicBezTo>
                  <a:pt x="1187914" y="753659"/>
                  <a:pt x="1204042" y="739214"/>
                  <a:pt x="1204042" y="739214"/>
                </a:cubicBezTo>
                <a:cubicBezTo>
                  <a:pt x="1206756" y="731072"/>
                  <a:pt x="1210466" y="720916"/>
                  <a:pt x="1211662" y="712544"/>
                </a:cubicBezTo>
                <a:cubicBezTo>
                  <a:pt x="1219029" y="660976"/>
                  <a:pt x="1210442" y="689533"/>
                  <a:pt x="1219282" y="663014"/>
                </a:cubicBezTo>
                <a:cubicBezTo>
                  <a:pt x="1218012" y="657934"/>
                  <a:pt x="1214033" y="652809"/>
                  <a:pt x="1215472" y="647774"/>
                </a:cubicBezTo>
                <a:cubicBezTo>
                  <a:pt x="1218476" y="637259"/>
                  <a:pt x="1230187" y="635249"/>
                  <a:pt x="1238332" y="632534"/>
                </a:cubicBezTo>
                <a:cubicBezTo>
                  <a:pt x="1240872" y="628724"/>
                  <a:pt x="1243904" y="625200"/>
                  <a:pt x="1245952" y="621104"/>
                </a:cubicBezTo>
                <a:cubicBezTo>
                  <a:pt x="1254976" y="603055"/>
                  <a:pt x="1247407" y="590310"/>
                  <a:pt x="1245952" y="567764"/>
                </a:cubicBezTo>
                <a:cubicBezTo>
                  <a:pt x="1241227" y="494526"/>
                  <a:pt x="1250347" y="512221"/>
                  <a:pt x="1234522" y="468704"/>
                </a:cubicBezTo>
                <a:cubicBezTo>
                  <a:pt x="1232185" y="462277"/>
                  <a:pt x="1230527" y="455454"/>
                  <a:pt x="1226902" y="449654"/>
                </a:cubicBezTo>
                <a:cubicBezTo>
                  <a:pt x="1224046" y="445085"/>
                  <a:pt x="1219282" y="442034"/>
                  <a:pt x="1215472" y="438224"/>
                </a:cubicBezTo>
                <a:cubicBezTo>
                  <a:pt x="1213245" y="431542"/>
                  <a:pt x="1206775" y="411389"/>
                  <a:pt x="1204042" y="407744"/>
                </a:cubicBezTo>
                <a:cubicBezTo>
                  <a:pt x="1200232" y="402664"/>
                  <a:pt x="1193882" y="400124"/>
                  <a:pt x="1188802" y="396314"/>
                </a:cubicBezTo>
                <a:cubicBezTo>
                  <a:pt x="1181227" y="366013"/>
                  <a:pt x="1190832" y="396057"/>
                  <a:pt x="1173562" y="365834"/>
                </a:cubicBezTo>
                <a:cubicBezTo>
                  <a:pt x="1171569" y="362347"/>
                  <a:pt x="1171334" y="358095"/>
                  <a:pt x="1169752" y="354404"/>
                </a:cubicBezTo>
                <a:cubicBezTo>
                  <a:pt x="1167515" y="349184"/>
                  <a:pt x="1164369" y="344384"/>
                  <a:pt x="1162132" y="339164"/>
                </a:cubicBezTo>
                <a:cubicBezTo>
                  <a:pt x="1160550" y="335473"/>
                  <a:pt x="1160550" y="331076"/>
                  <a:pt x="1158322" y="327734"/>
                </a:cubicBezTo>
                <a:cubicBezTo>
                  <a:pt x="1155333" y="323251"/>
                  <a:pt x="1150440" y="320359"/>
                  <a:pt x="1146892" y="316304"/>
                </a:cubicBezTo>
                <a:cubicBezTo>
                  <a:pt x="1141537" y="310184"/>
                  <a:pt x="1136732" y="303604"/>
                  <a:pt x="1131652" y="297254"/>
                </a:cubicBezTo>
                <a:cubicBezTo>
                  <a:pt x="1130382" y="289634"/>
                  <a:pt x="1130979" y="281453"/>
                  <a:pt x="1127842" y="274394"/>
                </a:cubicBezTo>
                <a:cubicBezTo>
                  <a:pt x="1125654" y="269470"/>
                  <a:pt x="1118642" y="267869"/>
                  <a:pt x="1116412" y="262964"/>
                </a:cubicBezTo>
                <a:cubicBezTo>
                  <a:pt x="1112078" y="253430"/>
                  <a:pt x="1113476" y="241851"/>
                  <a:pt x="1108792" y="232484"/>
                </a:cubicBezTo>
                <a:cubicBezTo>
                  <a:pt x="1082481" y="179861"/>
                  <a:pt x="1120634" y="252152"/>
                  <a:pt x="1089742" y="205814"/>
                </a:cubicBezTo>
                <a:cubicBezTo>
                  <a:pt x="1080925" y="192588"/>
                  <a:pt x="1078928" y="184801"/>
                  <a:pt x="1074502" y="171524"/>
                </a:cubicBezTo>
                <a:cubicBezTo>
                  <a:pt x="1075772" y="148664"/>
                  <a:pt x="1076329" y="125753"/>
                  <a:pt x="1078312" y="102944"/>
                </a:cubicBezTo>
                <a:cubicBezTo>
                  <a:pt x="1078873" y="96493"/>
                  <a:pt x="1075919" y="85755"/>
                  <a:pt x="1082122" y="83894"/>
                </a:cubicBezTo>
                <a:cubicBezTo>
                  <a:pt x="1105266" y="76951"/>
                  <a:pt x="1130382" y="81354"/>
                  <a:pt x="1154512" y="80084"/>
                </a:cubicBezTo>
                <a:cubicBezTo>
                  <a:pt x="1158322" y="78814"/>
                  <a:pt x="1162350" y="78070"/>
                  <a:pt x="1165942" y="76274"/>
                </a:cubicBezTo>
                <a:cubicBezTo>
                  <a:pt x="1170038" y="74226"/>
                  <a:pt x="1173028" y="70102"/>
                  <a:pt x="1177372" y="68654"/>
                </a:cubicBezTo>
                <a:cubicBezTo>
                  <a:pt x="1199880" y="61151"/>
                  <a:pt x="1245952" y="49604"/>
                  <a:pt x="1245952" y="49604"/>
                </a:cubicBezTo>
                <a:cubicBezTo>
                  <a:pt x="1249762" y="47064"/>
                  <a:pt x="1253038" y="43432"/>
                  <a:pt x="1257382" y="41984"/>
                </a:cubicBezTo>
                <a:cubicBezTo>
                  <a:pt x="1264711" y="39541"/>
                  <a:pt x="1272667" y="39689"/>
                  <a:pt x="1280242" y="38174"/>
                </a:cubicBezTo>
                <a:cubicBezTo>
                  <a:pt x="1285377" y="37147"/>
                  <a:pt x="1290402" y="35634"/>
                  <a:pt x="1295482" y="34364"/>
                </a:cubicBezTo>
                <a:cubicBezTo>
                  <a:pt x="1311265" y="23842"/>
                  <a:pt x="1304658" y="27113"/>
                  <a:pt x="1325962" y="19124"/>
                </a:cubicBezTo>
                <a:cubicBezTo>
                  <a:pt x="1329722" y="17714"/>
                  <a:pt x="1333454" y="16102"/>
                  <a:pt x="1337392" y="15314"/>
                </a:cubicBezTo>
                <a:cubicBezTo>
                  <a:pt x="1346198" y="13553"/>
                  <a:pt x="1355172" y="12774"/>
                  <a:pt x="1364062" y="11504"/>
                </a:cubicBezTo>
                <a:cubicBezTo>
                  <a:pt x="1375492" y="7694"/>
                  <a:pt x="1386342" y="-887"/>
                  <a:pt x="1398352" y="74"/>
                </a:cubicBezTo>
                <a:lnTo>
                  <a:pt x="1493602" y="7694"/>
                </a:lnTo>
              </a:path>
            </a:pathLst>
          </a:custGeom>
          <a:noFill/>
          <a:ln w="952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68580" tIns="34290" rIns="68580" bIns="34290" numCol="1" rtlCol="0" anchor="ctr" anchorCtr="0" compatLnSpc="1">
            <a:prstTxWarp prst="textNoShape">
              <a:avLst/>
            </a:prstTxWarp>
          </a:bodyPr>
          <a:lstStyle/>
          <a:p>
            <a:pPr marL="2381" defTabSz="685800" fontAlgn="base">
              <a:spcBef>
                <a:spcPct val="0"/>
              </a:spcBef>
              <a:spcAft>
                <a:spcPct val="0"/>
              </a:spcAft>
            </a:pPr>
            <a:endParaRPr lang="en-GB" sz="5250" b="1">
              <a:solidFill>
                <a:srgbClr val="FFD624"/>
              </a:solidFill>
              <a:latin typeface="Verdana" panose="020B0604030504040204" pitchFamily="34" charset="0"/>
            </a:endParaRPr>
          </a:p>
        </p:txBody>
      </p:sp>
      <p:pic>
        <p:nvPicPr>
          <p:cNvPr id="23" name="Picture 22"/>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6462210" y="4131185"/>
            <a:ext cx="414640" cy="136103"/>
          </a:xfrm>
          <a:prstGeom prst="rect">
            <a:avLst/>
          </a:prstGeom>
        </p:spPr>
      </p:pic>
      <p:pic>
        <p:nvPicPr>
          <p:cNvPr id="24" name="Picture 23"/>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7562016" y="2396542"/>
            <a:ext cx="414640" cy="136103"/>
          </a:xfrm>
          <a:prstGeom prst="rect">
            <a:avLst/>
          </a:prstGeom>
        </p:spPr>
      </p:pic>
      <p:sp>
        <p:nvSpPr>
          <p:cNvPr id="31" name="Title 1"/>
          <p:cNvSpPr txBox="1">
            <a:spLocks/>
          </p:cNvSpPr>
          <p:nvPr/>
        </p:nvSpPr>
        <p:spPr bwMode="gray">
          <a:xfrm>
            <a:off x="5112060" y="1407626"/>
            <a:ext cx="2608905" cy="3238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34290" rIns="0" bIns="34290" numCol="1" anchor="t" anchorCtr="0" compatLnSpc="1">
            <a:prstTxWarp prst="textNoShape">
              <a:avLst/>
            </a:prstTxWarp>
          </a:bodyPr>
          <a:lstStyle>
            <a:lvl1pPr algn="l" rtl="0" fontAlgn="base">
              <a:spcBef>
                <a:spcPct val="50000"/>
              </a:spcBef>
              <a:spcAft>
                <a:spcPct val="0"/>
              </a:spcAft>
              <a:defRPr sz="2400" b="1" kern="1200">
                <a:solidFill>
                  <a:schemeClr val="accent6"/>
                </a:solidFill>
                <a:latin typeface="+mj-lt"/>
                <a:ea typeface="+mj-ea"/>
                <a:cs typeface="+mj-cs"/>
              </a:defRPr>
            </a:lvl1pPr>
            <a:lvl2pPr algn="l" rtl="0" fontAlgn="base">
              <a:spcBef>
                <a:spcPct val="50000"/>
              </a:spcBef>
              <a:spcAft>
                <a:spcPct val="0"/>
              </a:spcAft>
              <a:defRPr sz="2400" b="1">
                <a:solidFill>
                  <a:schemeClr val="tx2"/>
                </a:solidFill>
                <a:latin typeface="Verdana" panose="020B0604030504040204" pitchFamily="34" charset="0"/>
              </a:defRPr>
            </a:lvl2pPr>
            <a:lvl3pPr algn="l" rtl="0" fontAlgn="base">
              <a:spcBef>
                <a:spcPct val="50000"/>
              </a:spcBef>
              <a:spcAft>
                <a:spcPct val="0"/>
              </a:spcAft>
              <a:defRPr sz="2400" b="1">
                <a:solidFill>
                  <a:schemeClr val="tx2"/>
                </a:solidFill>
                <a:latin typeface="Verdana" panose="020B0604030504040204" pitchFamily="34" charset="0"/>
              </a:defRPr>
            </a:lvl3pPr>
            <a:lvl4pPr algn="l" rtl="0" fontAlgn="base">
              <a:spcBef>
                <a:spcPct val="50000"/>
              </a:spcBef>
              <a:spcAft>
                <a:spcPct val="0"/>
              </a:spcAft>
              <a:defRPr sz="2400" b="1">
                <a:solidFill>
                  <a:schemeClr val="tx2"/>
                </a:solidFill>
                <a:latin typeface="Verdana" panose="020B0604030504040204" pitchFamily="34" charset="0"/>
              </a:defRPr>
            </a:lvl4pPr>
            <a:lvl5pPr algn="l" rtl="0" fontAlgn="base">
              <a:spcBef>
                <a:spcPct val="50000"/>
              </a:spcBef>
              <a:spcAft>
                <a:spcPct val="0"/>
              </a:spcAft>
              <a:defRPr sz="2400" b="1">
                <a:solidFill>
                  <a:schemeClr val="tx2"/>
                </a:solidFill>
                <a:latin typeface="Verdana" panose="020B0604030504040204" pitchFamily="34" charset="0"/>
              </a:defRPr>
            </a:lvl5pPr>
            <a:lvl6pPr marL="457200" algn="l" rtl="0" fontAlgn="base">
              <a:spcBef>
                <a:spcPct val="50000"/>
              </a:spcBef>
              <a:spcAft>
                <a:spcPct val="0"/>
              </a:spcAft>
              <a:defRPr sz="2400" b="1">
                <a:solidFill>
                  <a:schemeClr val="tx2"/>
                </a:solidFill>
                <a:latin typeface="Verdana" panose="020B0604030504040204" pitchFamily="34" charset="0"/>
              </a:defRPr>
            </a:lvl6pPr>
            <a:lvl7pPr marL="914400" algn="l" rtl="0" fontAlgn="base">
              <a:spcBef>
                <a:spcPct val="50000"/>
              </a:spcBef>
              <a:spcAft>
                <a:spcPct val="0"/>
              </a:spcAft>
              <a:defRPr sz="2400" b="1">
                <a:solidFill>
                  <a:schemeClr val="tx2"/>
                </a:solidFill>
                <a:latin typeface="Verdana" panose="020B0604030504040204" pitchFamily="34" charset="0"/>
              </a:defRPr>
            </a:lvl7pPr>
            <a:lvl8pPr marL="1371600" algn="l" rtl="0" fontAlgn="base">
              <a:spcBef>
                <a:spcPct val="50000"/>
              </a:spcBef>
              <a:spcAft>
                <a:spcPct val="0"/>
              </a:spcAft>
              <a:defRPr sz="2400" b="1">
                <a:solidFill>
                  <a:schemeClr val="tx2"/>
                </a:solidFill>
                <a:latin typeface="Verdana" panose="020B0604030504040204" pitchFamily="34" charset="0"/>
              </a:defRPr>
            </a:lvl8pPr>
            <a:lvl9pPr marL="1828800" algn="l" rtl="0" fontAlgn="base">
              <a:spcBef>
                <a:spcPct val="50000"/>
              </a:spcBef>
              <a:spcAft>
                <a:spcPct val="0"/>
              </a:spcAft>
              <a:defRPr sz="2400" b="1">
                <a:solidFill>
                  <a:schemeClr val="tx2"/>
                </a:solidFill>
                <a:latin typeface="Verdana" panose="020B0604030504040204" pitchFamily="34" charset="0"/>
              </a:defRPr>
            </a:lvl9pPr>
          </a:lstStyle>
          <a:p>
            <a:pPr algn="ctr">
              <a:buNone/>
            </a:pPr>
            <a:r>
              <a:rPr lang="en-GB" sz="1800" b="0" dirty="0">
                <a:solidFill>
                  <a:schemeClr val="tx1"/>
                </a:solidFill>
                <a:latin typeface="+mn-lt"/>
              </a:rPr>
              <a:t>Operation in another Member State</a:t>
            </a:r>
            <a:endParaRPr lang="en-GB" sz="1350" b="0" dirty="0">
              <a:solidFill>
                <a:schemeClr val="tx1"/>
              </a:solidFill>
            </a:endParaRPr>
          </a:p>
        </p:txBody>
      </p:sp>
      <p:grpSp>
        <p:nvGrpSpPr>
          <p:cNvPr id="40" name="Group 39"/>
          <p:cNvGrpSpPr/>
          <p:nvPr/>
        </p:nvGrpSpPr>
        <p:grpSpPr>
          <a:xfrm>
            <a:off x="1979712" y="2203324"/>
            <a:ext cx="1873800" cy="1806300"/>
            <a:chOff x="3944022" y="4141311"/>
            <a:chExt cx="2246250" cy="2246250"/>
          </a:xfrm>
        </p:grpSpPr>
        <p:pic>
          <p:nvPicPr>
            <p:cNvPr id="16386" name="Picture 2" descr="See the source image"/>
            <p:cNvPicPr>
              <a:picLocks noChangeAspect="1" noChangeArrowheads="1"/>
            </p:cNvPicPr>
            <p:nvPr/>
          </p:nvPicPr>
          <p:blipFill>
            <a:blip r:embed="rId6" cstate="email">
              <a:biLevel thresh="50000"/>
              <a:extLst>
                <a:ext uri="{28A0092B-C50C-407E-A947-70E740481C1C}">
                  <a14:useLocalDpi xmlns:a14="http://schemas.microsoft.com/office/drawing/2010/main"/>
                </a:ext>
              </a:extLst>
            </a:blip>
            <a:srcRect/>
            <a:stretch>
              <a:fillRect/>
            </a:stretch>
          </p:blipFill>
          <p:spPr bwMode="auto">
            <a:xfrm>
              <a:off x="3944022" y="4141311"/>
              <a:ext cx="2246250" cy="2246250"/>
            </a:xfrm>
            <a:prstGeom prst="rect">
              <a:avLst/>
            </a:prstGeom>
            <a:noFill/>
            <a:extLst>
              <a:ext uri="{909E8E84-426E-40DD-AFC4-6F175D3DCCD1}">
                <a14:hiddenFill xmlns:a14="http://schemas.microsoft.com/office/drawing/2010/main">
                  <a:solidFill>
                    <a:srgbClr val="FFFFFF"/>
                  </a:solidFill>
                </a14:hiddenFill>
              </a:ext>
            </a:extLst>
          </p:spPr>
        </p:pic>
        <p:sp>
          <p:nvSpPr>
            <p:cNvPr id="20" name="Content Placeholder 2"/>
            <p:cNvSpPr txBox="1">
              <a:spLocks/>
            </p:cNvSpPr>
            <p:nvPr/>
          </p:nvSpPr>
          <p:spPr bwMode="gray">
            <a:xfrm>
              <a:off x="4423378" y="4719380"/>
              <a:ext cx="1444766" cy="7597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68580" tIns="34290" rIns="68580" bIns="34290" numCol="1" anchor="t" anchorCtr="0" compatLnSpc="1">
              <a:prstTxWarp prst="textNoShape">
                <a:avLst/>
              </a:prstTxWarp>
            </a:bodyPr>
            <a:lstStyle>
              <a:lvl1pPr marL="182563" indent="-182563" algn="l" rtl="0" eaLnBrk="0" fontAlgn="base" hangingPunct="0">
                <a:spcBef>
                  <a:spcPts val="600"/>
                </a:spcBef>
                <a:spcAft>
                  <a:spcPts val="1200"/>
                </a:spcAft>
                <a:buClr>
                  <a:schemeClr val="bg1"/>
                </a:buClr>
                <a:buChar char="•"/>
                <a:defRPr sz="1400" kern="1200">
                  <a:solidFill>
                    <a:schemeClr val="bg1"/>
                  </a:solidFill>
                  <a:latin typeface="+mn-lt"/>
                  <a:ea typeface="+mn-ea"/>
                  <a:cs typeface="+mn-cs"/>
                </a:defRPr>
              </a:lvl1pPr>
              <a:lvl2pPr marL="623888" indent="-166688" algn="l" rtl="0" eaLnBrk="0" fontAlgn="base" hangingPunct="0">
                <a:spcBef>
                  <a:spcPts val="600"/>
                </a:spcBef>
                <a:spcAft>
                  <a:spcPts val="1200"/>
                </a:spcAft>
                <a:buClr>
                  <a:schemeClr val="bg1"/>
                </a:buClr>
                <a:buChar char="•"/>
                <a:defRPr sz="1400" kern="1200">
                  <a:solidFill>
                    <a:schemeClr val="bg1"/>
                  </a:solidFill>
                  <a:latin typeface="+mn-lt"/>
                  <a:ea typeface="+mn-ea"/>
                  <a:cs typeface="+mn-cs"/>
                </a:defRPr>
              </a:lvl2pPr>
              <a:lvl3pPr marL="1301750" indent="-228600" algn="l" rtl="0" eaLnBrk="0" fontAlgn="base" hangingPunct="0">
                <a:spcBef>
                  <a:spcPct val="20000"/>
                </a:spcBef>
                <a:spcAft>
                  <a:spcPct val="0"/>
                </a:spcAft>
                <a:buClr>
                  <a:schemeClr val="bg1"/>
                </a:buClr>
                <a:defRPr sz="1000" kern="1200">
                  <a:solidFill>
                    <a:schemeClr val="bg1"/>
                  </a:solidFill>
                  <a:latin typeface="+mn-lt"/>
                  <a:ea typeface="+mn-ea"/>
                  <a:cs typeface="+mn-cs"/>
                </a:defRPr>
              </a:lvl3pPr>
              <a:lvl4pPr marL="1654175" indent="-173038" algn="l" rtl="0" fontAlgn="base">
                <a:spcBef>
                  <a:spcPct val="20000"/>
                </a:spcBef>
                <a:spcAft>
                  <a:spcPct val="0"/>
                </a:spcAft>
                <a:buClr>
                  <a:schemeClr val="bg1"/>
                </a:buClr>
                <a:buFont typeface="Arial" panose="020B0604020202020204" pitchFamily="34" charset="0"/>
                <a:buChar char="–"/>
                <a:defRPr sz="1050" kern="1200">
                  <a:solidFill>
                    <a:schemeClr val="bg1"/>
                  </a:solidFill>
                  <a:latin typeface="+mn-lt"/>
                  <a:ea typeface="+mn-ea"/>
                  <a:cs typeface="Arial" panose="020B0604020202020204" pitchFamily="34" charset="0"/>
                </a:defRPr>
              </a:lvl4pPr>
              <a:lvl5pPr marL="2016125" indent="-182563" algn="l" rtl="0" fontAlgn="base">
                <a:spcBef>
                  <a:spcPct val="20000"/>
                </a:spcBef>
                <a:spcAft>
                  <a:spcPct val="0"/>
                </a:spcAft>
                <a:buClr>
                  <a:schemeClr val="bg1"/>
                </a:buClr>
                <a:buFont typeface="Arial" panose="020B0604020202020204" pitchFamily="34" charset="0"/>
                <a:buChar char="»"/>
                <a:defRPr sz="1050" kern="1200">
                  <a:solidFill>
                    <a:schemeClr val="bg1"/>
                  </a:solidFill>
                  <a:latin typeface="+mn-lt"/>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Bef>
                  <a:spcPts val="0"/>
                </a:spcBef>
                <a:spcAft>
                  <a:spcPts val="0"/>
                </a:spcAft>
                <a:buClrTx/>
                <a:buFont typeface="Wingdings" panose="05000000000000000000" pitchFamily="2" charset="2"/>
                <a:buChar char="ü"/>
              </a:pPr>
              <a:r>
                <a:rPr lang="en-GB" sz="750" dirty="0">
                  <a:solidFill>
                    <a:schemeClr val="tx1"/>
                  </a:solidFill>
                </a:rPr>
                <a:t>Risk assessment</a:t>
              </a:r>
            </a:p>
            <a:p>
              <a:pPr>
                <a:spcBef>
                  <a:spcPts val="0"/>
                </a:spcBef>
                <a:spcAft>
                  <a:spcPts val="0"/>
                </a:spcAft>
                <a:buClrTx/>
                <a:buFont typeface="Wingdings" panose="05000000000000000000" pitchFamily="2" charset="2"/>
                <a:buChar char="ü"/>
              </a:pPr>
              <a:r>
                <a:rPr lang="en-GB" sz="750" dirty="0">
                  <a:solidFill>
                    <a:schemeClr val="tx1"/>
                  </a:solidFill>
                </a:rPr>
                <a:t>Mitigations</a:t>
              </a:r>
            </a:p>
            <a:p>
              <a:pPr>
                <a:spcBef>
                  <a:spcPts val="0"/>
                </a:spcBef>
                <a:spcAft>
                  <a:spcPts val="0"/>
                </a:spcAft>
                <a:buClrTx/>
                <a:buFont typeface="Wingdings" panose="05000000000000000000" pitchFamily="2" charset="2"/>
                <a:buChar char="ü"/>
              </a:pPr>
              <a:r>
                <a:rPr lang="en-GB" sz="750" dirty="0">
                  <a:solidFill>
                    <a:schemeClr val="tx1"/>
                  </a:solidFill>
                </a:rPr>
                <a:t>Operational safety objectives</a:t>
              </a:r>
            </a:p>
          </p:txBody>
        </p:sp>
        <p:pic>
          <p:nvPicPr>
            <p:cNvPr id="34" name="Picture 33"/>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4427984" y="5378659"/>
              <a:ext cx="947077" cy="348714"/>
            </a:xfrm>
            <a:prstGeom prst="rect">
              <a:avLst/>
            </a:prstGeom>
          </p:spPr>
        </p:pic>
        <p:sp>
          <p:nvSpPr>
            <p:cNvPr id="25" name="Content Placeholder 2"/>
            <p:cNvSpPr txBox="1">
              <a:spLocks/>
            </p:cNvSpPr>
            <p:nvPr/>
          </p:nvSpPr>
          <p:spPr bwMode="gray">
            <a:xfrm>
              <a:off x="4716016" y="5586592"/>
              <a:ext cx="944248" cy="41087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68580" tIns="34290" rIns="68580" bIns="34290" numCol="1" anchor="t" anchorCtr="0" compatLnSpc="1">
              <a:prstTxWarp prst="textNoShape">
                <a:avLst/>
              </a:prstTxWarp>
            </a:bodyPr>
            <a:lstStyle>
              <a:lvl1pPr marL="182563" indent="-182563" algn="l" rtl="0" eaLnBrk="0" fontAlgn="base" hangingPunct="0">
                <a:spcBef>
                  <a:spcPts val="600"/>
                </a:spcBef>
                <a:spcAft>
                  <a:spcPts val="1200"/>
                </a:spcAft>
                <a:buClr>
                  <a:schemeClr val="bg1"/>
                </a:buClr>
                <a:buChar char="•"/>
                <a:defRPr sz="1400" kern="1200">
                  <a:solidFill>
                    <a:schemeClr val="bg1"/>
                  </a:solidFill>
                  <a:latin typeface="+mn-lt"/>
                  <a:ea typeface="+mn-ea"/>
                  <a:cs typeface="+mn-cs"/>
                </a:defRPr>
              </a:lvl1pPr>
              <a:lvl2pPr marL="623888" indent="-166688" algn="l" rtl="0" eaLnBrk="0" fontAlgn="base" hangingPunct="0">
                <a:spcBef>
                  <a:spcPts val="600"/>
                </a:spcBef>
                <a:spcAft>
                  <a:spcPts val="1200"/>
                </a:spcAft>
                <a:buClr>
                  <a:schemeClr val="bg1"/>
                </a:buClr>
                <a:buChar char="•"/>
                <a:defRPr sz="1400" kern="1200">
                  <a:solidFill>
                    <a:schemeClr val="bg1"/>
                  </a:solidFill>
                  <a:latin typeface="+mn-lt"/>
                  <a:ea typeface="+mn-ea"/>
                  <a:cs typeface="+mn-cs"/>
                </a:defRPr>
              </a:lvl2pPr>
              <a:lvl3pPr marL="1301750" indent="-228600" algn="l" rtl="0" eaLnBrk="0" fontAlgn="base" hangingPunct="0">
                <a:spcBef>
                  <a:spcPct val="20000"/>
                </a:spcBef>
                <a:spcAft>
                  <a:spcPct val="0"/>
                </a:spcAft>
                <a:buClr>
                  <a:schemeClr val="bg1"/>
                </a:buClr>
                <a:defRPr sz="1000" kern="1200">
                  <a:solidFill>
                    <a:schemeClr val="bg1"/>
                  </a:solidFill>
                  <a:latin typeface="+mn-lt"/>
                  <a:ea typeface="+mn-ea"/>
                  <a:cs typeface="+mn-cs"/>
                </a:defRPr>
              </a:lvl3pPr>
              <a:lvl4pPr marL="1654175" indent="-173038" algn="l" rtl="0" fontAlgn="base">
                <a:spcBef>
                  <a:spcPct val="20000"/>
                </a:spcBef>
                <a:spcAft>
                  <a:spcPct val="0"/>
                </a:spcAft>
                <a:buClr>
                  <a:schemeClr val="bg1"/>
                </a:buClr>
                <a:buFont typeface="Arial" panose="020B0604020202020204" pitchFamily="34" charset="0"/>
                <a:buChar char="–"/>
                <a:defRPr sz="1050" kern="1200">
                  <a:solidFill>
                    <a:schemeClr val="bg1"/>
                  </a:solidFill>
                  <a:latin typeface="+mn-lt"/>
                  <a:ea typeface="+mn-ea"/>
                  <a:cs typeface="Arial" panose="020B0604020202020204" pitchFamily="34" charset="0"/>
                </a:defRPr>
              </a:lvl4pPr>
              <a:lvl5pPr marL="2016125" indent="-182563" algn="l" rtl="0" fontAlgn="base">
                <a:spcBef>
                  <a:spcPct val="20000"/>
                </a:spcBef>
                <a:spcAft>
                  <a:spcPct val="0"/>
                </a:spcAft>
                <a:buClr>
                  <a:schemeClr val="bg1"/>
                </a:buClr>
                <a:buFont typeface="Arial" panose="020B0604020202020204" pitchFamily="34" charset="0"/>
                <a:buChar char="»"/>
                <a:defRPr sz="1050" kern="1200">
                  <a:solidFill>
                    <a:schemeClr val="bg1"/>
                  </a:solidFill>
                  <a:latin typeface="+mn-lt"/>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GB" sz="750" b="1" dirty="0">
                  <a:solidFill>
                    <a:schemeClr val="tx1"/>
                  </a:solidFill>
                </a:rPr>
                <a:t>NAA of MS of registration</a:t>
              </a:r>
            </a:p>
          </p:txBody>
        </p:sp>
        <p:sp>
          <p:nvSpPr>
            <p:cNvPr id="38" name="Rounded Rectangle 37"/>
            <p:cNvSpPr/>
            <p:nvPr/>
          </p:nvSpPr>
          <p:spPr bwMode="auto">
            <a:xfrm>
              <a:off x="4609673" y="4451431"/>
              <a:ext cx="947077" cy="282136"/>
            </a:xfrm>
            <a:prstGeom prst="roundRect">
              <a:avLst/>
            </a:prstGeom>
            <a:solidFill>
              <a:srgbClr val="FF0000"/>
            </a:solidFill>
            <a:ln>
              <a:noFill/>
            </a:ln>
            <a:extLst/>
          </p:spPr>
          <p:style>
            <a:lnRef idx="2">
              <a:schemeClr val="accent2"/>
            </a:lnRef>
            <a:fillRef idx="1">
              <a:schemeClr val="lt1"/>
            </a:fillRef>
            <a:effectRef idx="0">
              <a:schemeClr val="accent2"/>
            </a:effectRef>
            <a:fontRef idx="minor">
              <a:schemeClr val="dk1"/>
            </a:fontRef>
          </p:style>
          <p:txBody>
            <a:bodyPr vert="horz" wrap="square" lIns="68580" tIns="34290" rIns="68580" bIns="34290" numCol="1" rtlCol="0" anchor="t" anchorCtr="0" compatLnSpc="1">
              <a:prstTxWarp prst="textNoShape">
                <a:avLst/>
              </a:prstTxWarp>
            </a:bodyPr>
            <a:lstStyle/>
            <a:p>
              <a:pPr marL="257175" indent="-257175" defTabSz="685800" fontAlgn="base">
                <a:spcBef>
                  <a:spcPct val="20000"/>
                </a:spcBef>
                <a:spcAft>
                  <a:spcPct val="0"/>
                </a:spcAft>
                <a:buSzPct val="60000"/>
                <a:buBlip>
                  <a:blip r:embed="rId8"/>
                </a:buBlip>
              </a:pPr>
              <a:endParaRPr lang="en-GB" sz="2400">
                <a:solidFill>
                  <a:srgbClr val="055685"/>
                </a:solidFill>
                <a:latin typeface="Calibri" pitchFamily="34" charset="0"/>
              </a:endParaRPr>
            </a:p>
          </p:txBody>
        </p:sp>
        <p:sp>
          <p:nvSpPr>
            <p:cNvPr id="39" name="Content Placeholder 2"/>
            <p:cNvSpPr txBox="1">
              <a:spLocks/>
            </p:cNvSpPr>
            <p:nvPr/>
          </p:nvSpPr>
          <p:spPr bwMode="gray">
            <a:xfrm>
              <a:off x="4526076" y="4437112"/>
              <a:ext cx="1116407" cy="27920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68580" tIns="34290" rIns="68580" bIns="34290" numCol="1" anchor="t" anchorCtr="0" compatLnSpc="1">
              <a:prstTxWarp prst="textNoShape">
                <a:avLst/>
              </a:prstTxWarp>
            </a:bodyPr>
            <a:lstStyle>
              <a:lvl1pPr marL="182563" indent="-182563" algn="l" rtl="0" eaLnBrk="0" fontAlgn="base" hangingPunct="0">
                <a:spcBef>
                  <a:spcPts val="600"/>
                </a:spcBef>
                <a:spcAft>
                  <a:spcPts val="1200"/>
                </a:spcAft>
                <a:buClr>
                  <a:schemeClr val="bg1"/>
                </a:buClr>
                <a:buChar char="•"/>
                <a:defRPr sz="1400" kern="1200">
                  <a:solidFill>
                    <a:schemeClr val="bg1"/>
                  </a:solidFill>
                  <a:latin typeface="+mn-lt"/>
                  <a:ea typeface="+mn-ea"/>
                  <a:cs typeface="+mn-cs"/>
                </a:defRPr>
              </a:lvl1pPr>
              <a:lvl2pPr marL="623888" indent="-166688" algn="l" rtl="0" eaLnBrk="0" fontAlgn="base" hangingPunct="0">
                <a:spcBef>
                  <a:spcPts val="600"/>
                </a:spcBef>
                <a:spcAft>
                  <a:spcPts val="1200"/>
                </a:spcAft>
                <a:buClr>
                  <a:schemeClr val="bg1"/>
                </a:buClr>
                <a:buChar char="•"/>
                <a:defRPr sz="1400" kern="1200">
                  <a:solidFill>
                    <a:schemeClr val="bg1"/>
                  </a:solidFill>
                  <a:latin typeface="+mn-lt"/>
                  <a:ea typeface="+mn-ea"/>
                  <a:cs typeface="+mn-cs"/>
                </a:defRPr>
              </a:lvl2pPr>
              <a:lvl3pPr marL="1301750" indent="-228600" algn="l" rtl="0" eaLnBrk="0" fontAlgn="base" hangingPunct="0">
                <a:spcBef>
                  <a:spcPct val="20000"/>
                </a:spcBef>
                <a:spcAft>
                  <a:spcPct val="0"/>
                </a:spcAft>
                <a:buClr>
                  <a:schemeClr val="bg1"/>
                </a:buClr>
                <a:defRPr sz="1000" kern="1200">
                  <a:solidFill>
                    <a:schemeClr val="bg1"/>
                  </a:solidFill>
                  <a:latin typeface="+mn-lt"/>
                  <a:ea typeface="+mn-ea"/>
                  <a:cs typeface="+mn-cs"/>
                </a:defRPr>
              </a:lvl3pPr>
              <a:lvl4pPr marL="1654175" indent="-173038" algn="l" rtl="0" fontAlgn="base">
                <a:spcBef>
                  <a:spcPct val="20000"/>
                </a:spcBef>
                <a:spcAft>
                  <a:spcPct val="0"/>
                </a:spcAft>
                <a:buClr>
                  <a:schemeClr val="bg1"/>
                </a:buClr>
                <a:buFont typeface="Arial" panose="020B0604020202020204" pitchFamily="34" charset="0"/>
                <a:buChar char="–"/>
                <a:defRPr sz="1050" kern="1200">
                  <a:solidFill>
                    <a:schemeClr val="bg1"/>
                  </a:solidFill>
                  <a:latin typeface="+mn-lt"/>
                  <a:ea typeface="+mn-ea"/>
                  <a:cs typeface="Arial" panose="020B0604020202020204" pitchFamily="34" charset="0"/>
                </a:defRPr>
              </a:lvl4pPr>
              <a:lvl5pPr marL="2016125" indent="-182563" algn="l" rtl="0" fontAlgn="base">
                <a:spcBef>
                  <a:spcPct val="20000"/>
                </a:spcBef>
                <a:spcAft>
                  <a:spcPct val="0"/>
                </a:spcAft>
                <a:buClr>
                  <a:schemeClr val="bg1"/>
                </a:buClr>
                <a:buFont typeface="Arial" panose="020B0604020202020204" pitchFamily="34" charset="0"/>
                <a:buChar char="»"/>
                <a:defRPr sz="1050" kern="1200">
                  <a:solidFill>
                    <a:schemeClr val="bg1"/>
                  </a:solidFill>
                  <a:latin typeface="+mn-lt"/>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ts val="750"/>
                </a:lnSpc>
                <a:spcBef>
                  <a:spcPts val="0"/>
                </a:spcBef>
                <a:spcAft>
                  <a:spcPts val="0"/>
                </a:spcAft>
                <a:buNone/>
              </a:pPr>
              <a:r>
                <a:rPr lang="en-GB" sz="900" b="1" dirty="0"/>
                <a:t>Operational  authorisation</a:t>
              </a:r>
            </a:p>
          </p:txBody>
        </p:sp>
      </p:grpSp>
      <p:grpSp>
        <p:nvGrpSpPr>
          <p:cNvPr id="42" name="Group 41"/>
          <p:cNvGrpSpPr/>
          <p:nvPr/>
        </p:nvGrpSpPr>
        <p:grpSpPr>
          <a:xfrm>
            <a:off x="1223628" y="2516694"/>
            <a:ext cx="1026114" cy="1032736"/>
            <a:chOff x="1835696" y="4641580"/>
            <a:chExt cx="948327" cy="1019668"/>
          </a:xfrm>
        </p:grpSpPr>
        <p:pic>
          <p:nvPicPr>
            <p:cNvPr id="43" name="Picture 8" descr="https://static.vecteezy.com/system/resources/previews/000/049/530/original/vector-people.jpg"/>
            <p:cNvPicPr>
              <a:picLocks noChangeAspect="1" noChangeArrowheads="1"/>
            </p:cNvPicPr>
            <p:nvPr/>
          </p:nvPicPr>
          <p:blipFill rotWithShape="1">
            <a:blip r:embed="rId9" cstate="email">
              <a:extLst>
                <a:ext uri="{28A0092B-C50C-407E-A947-70E740481C1C}">
                  <a14:useLocalDpi xmlns:a14="http://schemas.microsoft.com/office/drawing/2010/main"/>
                </a:ext>
              </a:extLst>
            </a:blip>
            <a:srcRect/>
            <a:stretch/>
          </p:blipFill>
          <p:spPr bwMode="auto">
            <a:xfrm>
              <a:off x="1907704" y="4941168"/>
              <a:ext cx="682181" cy="720080"/>
            </a:xfrm>
            <a:prstGeom prst="rect">
              <a:avLst/>
            </a:prstGeom>
            <a:noFill/>
            <a:extLst>
              <a:ext uri="{909E8E84-426E-40DD-AFC4-6F175D3DCCD1}">
                <a14:hiddenFill xmlns:a14="http://schemas.microsoft.com/office/drawing/2010/main">
                  <a:solidFill>
                    <a:srgbClr val="FFFFFF"/>
                  </a:solidFill>
                </a14:hiddenFill>
              </a:ext>
            </a:extLst>
          </p:spPr>
        </p:pic>
        <p:pic>
          <p:nvPicPr>
            <p:cNvPr id="44" name="Picture 10" descr="See the source image"/>
            <p:cNvPicPr>
              <a:picLocks noChangeAspect="1" noChangeArrowheads="1"/>
            </p:cNvPicPr>
            <p:nvPr/>
          </p:nvPicPr>
          <p:blipFill>
            <a:blip r:embed="rId10" cstate="email">
              <a:extLst>
                <a:ext uri="{28A0092B-C50C-407E-A947-70E740481C1C}">
                  <a14:useLocalDpi xmlns:a14="http://schemas.microsoft.com/office/drawing/2010/main"/>
                </a:ext>
              </a:extLst>
            </a:blip>
            <a:srcRect/>
            <a:stretch>
              <a:fillRect/>
            </a:stretch>
          </p:blipFill>
          <p:spPr bwMode="auto">
            <a:xfrm>
              <a:off x="1835696" y="4641580"/>
              <a:ext cx="948327" cy="414194"/>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56" name="Group 55"/>
          <p:cNvGrpSpPr/>
          <p:nvPr/>
        </p:nvGrpSpPr>
        <p:grpSpPr>
          <a:xfrm>
            <a:off x="4796484" y="2203324"/>
            <a:ext cx="1873046" cy="1805892"/>
            <a:chOff x="3995936" y="4286378"/>
            <a:chExt cx="2497394" cy="2407856"/>
          </a:xfrm>
        </p:grpSpPr>
        <p:grpSp>
          <p:nvGrpSpPr>
            <p:cNvPr id="46" name="Group 45"/>
            <p:cNvGrpSpPr/>
            <p:nvPr/>
          </p:nvGrpSpPr>
          <p:grpSpPr>
            <a:xfrm>
              <a:off x="3995936" y="4286378"/>
              <a:ext cx="2497394" cy="2407856"/>
              <a:chOff x="3849127" y="4141311"/>
              <a:chExt cx="2497394" cy="2397518"/>
            </a:xfrm>
          </p:grpSpPr>
          <p:pic>
            <p:nvPicPr>
              <p:cNvPr id="47" name="Picture 2" descr="See the source image"/>
              <p:cNvPicPr>
                <a:picLocks noChangeAspect="1" noChangeArrowheads="1"/>
              </p:cNvPicPr>
              <p:nvPr/>
            </p:nvPicPr>
            <p:blipFill>
              <a:blip r:embed="rId6" cstate="email">
                <a:biLevel thresh="50000"/>
                <a:extLst>
                  <a:ext uri="{28A0092B-C50C-407E-A947-70E740481C1C}">
                    <a14:useLocalDpi xmlns:a14="http://schemas.microsoft.com/office/drawing/2010/main"/>
                  </a:ext>
                </a:extLst>
              </a:blip>
              <a:srcRect/>
              <a:stretch>
                <a:fillRect/>
              </a:stretch>
            </p:blipFill>
            <p:spPr bwMode="auto">
              <a:xfrm>
                <a:off x="3849127" y="4141311"/>
                <a:ext cx="2497394" cy="2397518"/>
              </a:xfrm>
              <a:prstGeom prst="rect">
                <a:avLst/>
              </a:prstGeom>
              <a:noFill/>
              <a:extLst>
                <a:ext uri="{909E8E84-426E-40DD-AFC4-6F175D3DCCD1}">
                  <a14:hiddenFill xmlns:a14="http://schemas.microsoft.com/office/drawing/2010/main">
                    <a:solidFill>
                      <a:srgbClr val="FFFFFF"/>
                    </a:solidFill>
                  </a14:hiddenFill>
                </a:ext>
              </a:extLst>
            </p:spPr>
          </p:pic>
          <p:sp>
            <p:nvSpPr>
              <p:cNvPr id="48" name="Content Placeholder 2"/>
              <p:cNvSpPr txBox="1">
                <a:spLocks/>
              </p:cNvSpPr>
              <p:nvPr/>
            </p:nvSpPr>
            <p:spPr bwMode="gray">
              <a:xfrm>
                <a:off x="4423378" y="4719380"/>
                <a:ext cx="1585989" cy="7597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68580" tIns="34290" rIns="68580" bIns="34290" numCol="1" anchor="t" anchorCtr="0" compatLnSpc="1">
                <a:prstTxWarp prst="textNoShape">
                  <a:avLst/>
                </a:prstTxWarp>
              </a:bodyPr>
              <a:lstStyle>
                <a:lvl1pPr marL="182563" indent="-182563" algn="l" rtl="0" eaLnBrk="0" fontAlgn="base" hangingPunct="0">
                  <a:spcBef>
                    <a:spcPts val="600"/>
                  </a:spcBef>
                  <a:spcAft>
                    <a:spcPts val="1200"/>
                  </a:spcAft>
                  <a:buClr>
                    <a:schemeClr val="bg1"/>
                  </a:buClr>
                  <a:buChar char="•"/>
                  <a:defRPr sz="1400" kern="1200">
                    <a:solidFill>
                      <a:schemeClr val="bg1"/>
                    </a:solidFill>
                    <a:latin typeface="+mn-lt"/>
                    <a:ea typeface="+mn-ea"/>
                    <a:cs typeface="+mn-cs"/>
                  </a:defRPr>
                </a:lvl1pPr>
                <a:lvl2pPr marL="623888" indent="-166688" algn="l" rtl="0" eaLnBrk="0" fontAlgn="base" hangingPunct="0">
                  <a:spcBef>
                    <a:spcPts val="600"/>
                  </a:spcBef>
                  <a:spcAft>
                    <a:spcPts val="1200"/>
                  </a:spcAft>
                  <a:buClr>
                    <a:schemeClr val="bg1"/>
                  </a:buClr>
                  <a:buChar char="•"/>
                  <a:defRPr sz="1400" kern="1200">
                    <a:solidFill>
                      <a:schemeClr val="bg1"/>
                    </a:solidFill>
                    <a:latin typeface="+mn-lt"/>
                    <a:ea typeface="+mn-ea"/>
                    <a:cs typeface="+mn-cs"/>
                  </a:defRPr>
                </a:lvl2pPr>
                <a:lvl3pPr marL="1301750" indent="-228600" algn="l" rtl="0" eaLnBrk="0" fontAlgn="base" hangingPunct="0">
                  <a:spcBef>
                    <a:spcPct val="20000"/>
                  </a:spcBef>
                  <a:spcAft>
                    <a:spcPct val="0"/>
                  </a:spcAft>
                  <a:buClr>
                    <a:schemeClr val="bg1"/>
                  </a:buClr>
                  <a:defRPr sz="1000" kern="1200">
                    <a:solidFill>
                      <a:schemeClr val="bg1"/>
                    </a:solidFill>
                    <a:latin typeface="+mn-lt"/>
                    <a:ea typeface="+mn-ea"/>
                    <a:cs typeface="+mn-cs"/>
                  </a:defRPr>
                </a:lvl3pPr>
                <a:lvl4pPr marL="1654175" indent="-173038" algn="l" rtl="0" fontAlgn="base">
                  <a:spcBef>
                    <a:spcPct val="20000"/>
                  </a:spcBef>
                  <a:spcAft>
                    <a:spcPct val="0"/>
                  </a:spcAft>
                  <a:buClr>
                    <a:schemeClr val="bg1"/>
                  </a:buClr>
                  <a:buFont typeface="Arial" panose="020B0604020202020204" pitchFamily="34" charset="0"/>
                  <a:buChar char="–"/>
                  <a:defRPr sz="1050" kern="1200">
                    <a:solidFill>
                      <a:schemeClr val="bg1"/>
                    </a:solidFill>
                    <a:latin typeface="+mn-lt"/>
                    <a:ea typeface="+mn-ea"/>
                    <a:cs typeface="Arial" panose="020B0604020202020204" pitchFamily="34" charset="0"/>
                  </a:defRPr>
                </a:lvl4pPr>
                <a:lvl5pPr marL="2016125" indent="-182563" algn="l" rtl="0" fontAlgn="base">
                  <a:spcBef>
                    <a:spcPct val="20000"/>
                  </a:spcBef>
                  <a:spcAft>
                    <a:spcPct val="0"/>
                  </a:spcAft>
                  <a:buClr>
                    <a:schemeClr val="bg1"/>
                  </a:buClr>
                  <a:buFont typeface="Arial" panose="020B0604020202020204" pitchFamily="34" charset="0"/>
                  <a:buChar char="»"/>
                  <a:defRPr sz="1050" kern="1200">
                    <a:solidFill>
                      <a:schemeClr val="bg1"/>
                    </a:solidFill>
                    <a:latin typeface="+mn-lt"/>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spcBef>
                    <a:spcPts val="0"/>
                  </a:spcBef>
                  <a:spcAft>
                    <a:spcPts val="0"/>
                  </a:spcAft>
                  <a:buClrTx/>
                  <a:buNone/>
                </a:pPr>
                <a:r>
                  <a:rPr lang="en-GB" sz="750" dirty="0">
                    <a:solidFill>
                      <a:schemeClr val="tx1"/>
                    </a:solidFill>
                  </a:rPr>
                  <a:t>Revised mitigations for: </a:t>
                </a:r>
              </a:p>
              <a:p>
                <a:pPr>
                  <a:spcBef>
                    <a:spcPts val="0"/>
                  </a:spcBef>
                  <a:spcAft>
                    <a:spcPts val="0"/>
                  </a:spcAft>
                  <a:buClrTx/>
                  <a:buFont typeface="Wingdings" panose="05000000000000000000" pitchFamily="2" charset="2"/>
                  <a:buChar char="ü"/>
                </a:pPr>
                <a:r>
                  <a:rPr lang="en-GB" sz="750" dirty="0">
                    <a:solidFill>
                      <a:schemeClr val="tx1"/>
                    </a:solidFill>
                  </a:rPr>
                  <a:t>local airspace, </a:t>
                </a:r>
              </a:p>
              <a:p>
                <a:pPr>
                  <a:spcBef>
                    <a:spcPts val="0"/>
                  </a:spcBef>
                  <a:spcAft>
                    <a:spcPts val="0"/>
                  </a:spcAft>
                  <a:buClrTx/>
                  <a:buFont typeface="Wingdings" panose="05000000000000000000" pitchFamily="2" charset="2"/>
                  <a:buChar char="ü"/>
                </a:pPr>
                <a:r>
                  <a:rPr lang="en-GB" sz="750" dirty="0">
                    <a:solidFill>
                      <a:schemeClr val="tx1"/>
                    </a:solidFill>
                  </a:rPr>
                  <a:t>terrain, </a:t>
                </a:r>
              </a:p>
              <a:p>
                <a:pPr>
                  <a:spcBef>
                    <a:spcPts val="0"/>
                  </a:spcBef>
                  <a:spcAft>
                    <a:spcPts val="0"/>
                  </a:spcAft>
                  <a:buClrTx/>
                  <a:buFont typeface="Wingdings" panose="05000000000000000000" pitchFamily="2" charset="2"/>
                  <a:buChar char="ü"/>
                </a:pPr>
                <a:r>
                  <a:rPr lang="en-GB" sz="750" dirty="0">
                    <a:solidFill>
                      <a:schemeClr val="tx1"/>
                    </a:solidFill>
                  </a:rPr>
                  <a:t>population </a:t>
                </a:r>
              </a:p>
              <a:p>
                <a:pPr>
                  <a:spcBef>
                    <a:spcPts val="0"/>
                  </a:spcBef>
                  <a:spcAft>
                    <a:spcPts val="0"/>
                  </a:spcAft>
                  <a:buClrTx/>
                  <a:buFont typeface="Wingdings" panose="05000000000000000000" pitchFamily="2" charset="2"/>
                  <a:buChar char="ü"/>
                </a:pPr>
                <a:r>
                  <a:rPr lang="en-GB" sz="750" dirty="0">
                    <a:solidFill>
                      <a:schemeClr val="tx1"/>
                    </a:solidFill>
                  </a:rPr>
                  <a:t>climate</a:t>
                </a:r>
              </a:p>
            </p:txBody>
          </p:sp>
          <p:sp>
            <p:nvSpPr>
              <p:cNvPr id="50" name="Content Placeholder 2"/>
              <p:cNvSpPr txBox="1">
                <a:spLocks/>
              </p:cNvSpPr>
              <p:nvPr/>
            </p:nvSpPr>
            <p:spPr bwMode="gray">
              <a:xfrm>
                <a:off x="4921103" y="5744688"/>
                <a:ext cx="944248" cy="41087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68580" tIns="34290" rIns="68580" bIns="34290" numCol="1" anchor="t" anchorCtr="0" compatLnSpc="1">
                <a:prstTxWarp prst="textNoShape">
                  <a:avLst/>
                </a:prstTxWarp>
              </a:bodyPr>
              <a:lstStyle>
                <a:lvl1pPr marL="182563" indent="-182563" algn="l" rtl="0" eaLnBrk="0" fontAlgn="base" hangingPunct="0">
                  <a:spcBef>
                    <a:spcPts val="600"/>
                  </a:spcBef>
                  <a:spcAft>
                    <a:spcPts val="1200"/>
                  </a:spcAft>
                  <a:buClr>
                    <a:schemeClr val="bg1"/>
                  </a:buClr>
                  <a:buChar char="•"/>
                  <a:defRPr sz="1400" kern="1200">
                    <a:solidFill>
                      <a:schemeClr val="bg1"/>
                    </a:solidFill>
                    <a:latin typeface="+mn-lt"/>
                    <a:ea typeface="+mn-ea"/>
                    <a:cs typeface="+mn-cs"/>
                  </a:defRPr>
                </a:lvl1pPr>
                <a:lvl2pPr marL="623888" indent="-166688" algn="l" rtl="0" eaLnBrk="0" fontAlgn="base" hangingPunct="0">
                  <a:spcBef>
                    <a:spcPts val="600"/>
                  </a:spcBef>
                  <a:spcAft>
                    <a:spcPts val="1200"/>
                  </a:spcAft>
                  <a:buClr>
                    <a:schemeClr val="bg1"/>
                  </a:buClr>
                  <a:buChar char="•"/>
                  <a:defRPr sz="1400" kern="1200">
                    <a:solidFill>
                      <a:schemeClr val="bg1"/>
                    </a:solidFill>
                    <a:latin typeface="+mn-lt"/>
                    <a:ea typeface="+mn-ea"/>
                    <a:cs typeface="+mn-cs"/>
                  </a:defRPr>
                </a:lvl2pPr>
                <a:lvl3pPr marL="1301750" indent="-228600" algn="l" rtl="0" eaLnBrk="0" fontAlgn="base" hangingPunct="0">
                  <a:spcBef>
                    <a:spcPct val="20000"/>
                  </a:spcBef>
                  <a:spcAft>
                    <a:spcPct val="0"/>
                  </a:spcAft>
                  <a:buClr>
                    <a:schemeClr val="bg1"/>
                  </a:buClr>
                  <a:defRPr sz="1000" kern="1200">
                    <a:solidFill>
                      <a:schemeClr val="bg1"/>
                    </a:solidFill>
                    <a:latin typeface="+mn-lt"/>
                    <a:ea typeface="+mn-ea"/>
                    <a:cs typeface="+mn-cs"/>
                  </a:defRPr>
                </a:lvl3pPr>
                <a:lvl4pPr marL="1654175" indent="-173038" algn="l" rtl="0" fontAlgn="base">
                  <a:spcBef>
                    <a:spcPct val="20000"/>
                  </a:spcBef>
                  <a:spcAft>
                    <a:spcPct val="0"/>
                  </a:spcAft>
                  <a:buClr>
                    <a:schemeClr val="bg1"/>
                  </a:buClr>
                  <a:buFont typeface="Arial" panose="020B0604020202020204" pitchFamily="34" charset="0"/>
                  <a:buChar char="–"/>
                  <a:defRPr sz="1050" kern="1200">
                    <a:solidFill>
                      <a:schemeClr val="bg1"/>
                    </a:solidFill>
                    <a:latin typeface="+mn-lt"/>
                    <a:ea typeface="+mn-ea"/>
                    <a:cs typeface="Arial" panose="020B0604020202020204" pitchFamily="34" charset="0"/>
                  </a:defRPr>
                </a:lvl4pPr>
                <a:lvl5pPr marL="2016125" indent="-182563" algn="l" rtl="0" fontAlgn="base">
                  <a:spcBef>
                    <a:spcPct val="20000"/>
                  </a:spcBef>
                  <a:spcAft>
                    <a:spcPct val="0"/>
                  </a:spcAft>
                  <a:buClr>
                    <a:schemeClr val="bg1"/>
                  </a:buClr>
                  <a:buFont typeface="Arial" panose="020B0604020202020204" pitchFamily="34" charset="0"/>
                  <a:buChar char="»"/>
                  <a:defRPr sz="1050" kern="1200">
                    <a:solidFill>
                      <a:schemeClr val="bg1"/>
                    </a:solidFill>
                    <a:latin typeface="+mn-lt"/>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GB" sz="750" b="1" dirty="0">
                    <a:solidFill>
                      <a:schemeClr val="tx1"/>
                    </a:solidFill>
                  </a:rPr>
                  <a:t>NAA of MS of operation</a:t>
                </a:r>
              </a:p>
            </p:txBody>
          </p:sp>
          <p:sp>
            <p:nvSpPr>
              <p:cNvPr id="51" name="Rounded Rectangle 50"/>
              <p:cNvSpPr/>
              <p:nvPr/>
            </p:nvSpPr>
            <p:spPr bwMode="auto">
              <a:xfrm>
                <a:off x="4609673" y="4451431"/>
                <a:ext cx="947077" cy="282136"/>
              </a:xfrm>
              <a:prstGeom prst="roundRect">
                <a:avLst/>
              </a:prstGeom>
              <a:solidFill>
                <a:srgbClr val="FF0000"/>
              </a:solidFill>
              <a:ln>
                <a:noFill/>
              </a:ln>
              <a:extLst/>
            </p:spPr>
            <p:style>
              <a:lnRef idx="2">
                <a:schemeClr val="accent2"/>
              </a:lnRef>
              <a:fillRef idx="1">
                <a:schemeClr val="lt1"/>
              </a:fillRef>
              <a:effectRef idx="0">
                <a:schemeClr val="accent2"/>
              </a:effectRef>
              <a:fontRef idx="minor">
                <a:schemeClr val="dk1"/>
              </a:fontRef>
            </p:style>
            <p:txBody>
              <a:bodyPr vert="horz" wrap="square" lIns="68580" tIns="34290" rIns="68580" bIns="34290" numCol="1" rtlCol="0" anchor="t" anchorCtr="0" compatLnSpc="1">
                <a:prstTxWarp prst="textNoShape">
                  <a:avLst/>
                </a:prstTxWarp>
              </a:bodyPr>
              <a:lstStyle/>
              <a:p>
                <a:pPr marL="257175" indent="-257175" defTabSz="685800" fontAlgn="base">
                  <a:spcBef>
                    <a:spcPct val="20000"/>
                  </a:spcBef>
                  <a:spcAft>
                    <a:spcPct val="0"/>
                  </a:spcAft>
                  <a:buSzPct val="60000"/>
                  <a:buBlip>
                    <a:blip r:embed="rId8"/>
                  </a:buBlip>
                </a:pPr>
                <a:endParaRPr lang="en-GB" sz="2400">
                  <a:solidFill>
                    <a:srgbClr val="055685"/>
                  </a:solidFill>
                  <a:latin typeface="Calibri" pitchFamily="34" charset="0"/>
                </a:endParaRPr>
              </a:p>
            </p:txBody>
          </p:sp>
          <p:sp>
            <p:nvSpPr>
              <p:cNvPr id="52" name="Content Placeholder 2"/>
              <p:cNvSpPr txBox="1">
                <a:spLocks/>
              </p:cNvSpPr>
              <p:nvPr/>
            </p:nvSpPr>
            <p:spPr bwMode="gray">
              <a:xfrm>
                <a:off x="4526076" y="4437112"/>
                <a:ext cx="1116407" cy="27920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68580" tIns="34290" rIns="68580" bIns="34290" numCol="1" anchor="t" anchorCtr="0" compatLnSpc="1">
                <a:prstTxWarp prst="textNoShape">
                  <a:avLst/>
                </a:prstTxWarp>
              </a:bodyPr>
              <a:lstStyle>
                <a:lvl1pPr marL="182563" indent="-182563" algn="l" rtl="0" eaLnBrk="0" fontAlgn="base" hangingPunct="0">
                  <a:spcBef>
                    <a:spcPts val="600"/>
                  </a:spcBef>
                  <a:spcAft>
                    <a:spcPts val="1200"/>
                  </a:spcAft>
                  <a:buClr>
                    <a:schemeClr val="bg1"/>
                  </a:buClr>
                  <a:buChar char="•"/>
                  <a:defRPr sz="1400" kern="1200">
                    <a:solidFill>
                      <a:schemeClr val="bg1"/>
                    </a:solidFill>
                    <a:latin typeface="+mn-lt"/>
                    <a:ea typeface="+mn-ea"/>
                    <a:cs typeface="+mn-cs"/>
                  </a:defRPr>
                </a:lvl1pPr>
                <a:lvl2pPr marL="623888" indent="-166688" algn="l" rtl="0" eaLnBrk="0" fontAlgn="base" hangingPunct="0">
                  <a:spcBef>
                    <a:spcPts val="600"/>
                  </a:spcBef>
                  <a:spcAft>
                    <a:spcPts val="1200"/>
                  </a:spcAft>
                  <a:buClr>
                    <a:schemeClr val="bg1"/>
                  </a:buClr>
                  <a:buChar char="•"/>
                  <a:defRPr sz="1400" kern="1200">
                    <a:solidFill>
                      <a:schemeClr val="bg1"/>
                    </a:solidFill>
                    <a:latin typeface="+mn-lt"/>
                    <a:ea typeface="+mn-ea"/>
                    <a:cs typeface="+mn-cs"/>
                  </a:defRPr>
                </a:lvl2pPr>
                <a:lvl3pPr marL="1301750" indent="-228600" algn="l" rtl="0" eaLnBrk="0" fontAlgn="base" hangingPunct="0">
                  <a:spcBef>
                    <a:spcPct val="20000"/>
                  </a:spcBef>
                  <a:spcAft>
                    <a:spcPct val="0"/>
                  </a:spcAft>
                  <a:buClr>
                    <a:schemeClr val="bg1"/>
                  </a:buClr>
                  <a:defRPr sz="1000" kern="1200">
                    <a:solidFill>
                      <a:schemeClr val="bg1"/>
                    </a:solidFill>
                    <a:latin typeface="+mn-lt"/>
                    <a:ea typeface="+mn-ea"/>
                    <a:cs typeface="+mn-cs"/>
                  </a:defRPr>
                </a:lvl3pPr>
                <a:lvl4pPr marL="1654175" indent="-173038" algn="l" rtl="0" fontAlgn="base">
                  <a:spcBef>
                    <a:spcPct val="20000"/>
                  </a:spcBef>
                  <a:spcAft>
                    <a:spcPct val="0"/>
                  </a:spcAft>
                  <a:buClr>
                    <a:schemeClr val="bg1"/>
                  </a:buClr>
                  <a:buFont typeface="Arial" panose="020B0604020202020204" pitchFamily="34" charset="0"/>
                  <a:buChar char="–"/>
                  <a:defRPr sz="1050" kern="1200">
                    <a:solidFill>
                      <a:schemeClr val="bg1"/>
                    </a:solidFill>
                    <a:latin typeface="+mn-lt"/>
                    <a:ea typeface="+mn-ea"/>
                    <a:cs typeface="Arial" panose="020B0604020202020204" pitchFamily="34" charset="0"/>
                  </a:defRPr>
                </a:lvl4pPr>
                <a:lvl5pPr marL="2016125" indent="-182563" algn="l" rtl="0" fontAlgn="base">
                  <a:spcBef>
                    <a:spcPct val="20000"/>
                  </a:spcBef>
                  <a:spcAft>
                    <a:spcPct val="0"/>
                  </a:spcAft>
                  <a:buClr>
                    <a:schemeClr val="bg1"/>
                  </a:buClr>
                  <a:buFont typeface="Arial" panose="020B0604020202020204" pitchFamily="34" charset="0"/>
                  <a:buChar char="»"/>
                  <a:defRPr sz="1050" kern="1200">
                    <a:solidFill>
                      <a:schemeClr val="bg1"/>
                    </a:solidFill>
                    <a:latin typeface="+mn-lt"/>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ts val="750"/>
                  </a:lnSpc>
                  <a:spcBef>
                    <a:spcPts val="0"/>
                  </a:spcBef>
                  <a:spcAft>
                    <a:spcPts val="0"/>
                  </a:spcAft>
                  <a:buNone/>
                </a:pPr>
                <a:r>
                  <a:rPr lang="en-GB" sz="900" b="1" dirty="0"/>
                  <a:t>Statement of acceptance</a:t>
                </a:r>
              </a:p>
            </p:txBody>
          </p:sp>
        </p:grpSp>
        <p:pic>
          <p:nvPicPr>
            <p:cNvPr id="54" name="Picture 53"/>
            <p:cNvPicPr>
              <a:picLocks noChangeAspect="1"/>
            </p:cNvPicPr>
            <p:nvPr/>
          </p:nvPicPr>
          <p:blipFill>
            <a:blip r:embed="rId11" cstate="email">
              <a:extLst>
                <a:ext uri="{28A0092B-C50C-407E-A947-70E740481C1C}">
                  <a14:useLocalDpi xmlns:a14="http://schemas.microsoft.com/office/drawing/2010/main"/>
                </a:ext>
              </a:extLst>
            </a:blip>
            <a:stretch>
              <a:fillRect/>
            </a:stretch>
          </p:blipFill>
          <p:spPr>
            <a:xfrm>
              <a:off x="4570875" y="5699623"/>
              <a:ext cx="931508" cy="393673"/>
            </a:xfrm>
            <a:prstGeom prst="rect">
              <a:avLst/>
            </a:prstGeom>
          </p:spPr>
        </p:pic>
      </p:grpSp>
      <p:sp>
        <p:nvSpPr>
          <p:cNvPr id="2" name="Rectangle 1"/>
          <p:cNvSpPr/>
          <p:nvPr/>
        </p:nvSpPr>
        <p:spPr bwMode="auto">
          <a:xfrm>
            <a:off x="1143000" y="843558"/>
            <a:ext cx="3456438" cy="3996444"/>
          </a:xfrm>
          <a:prstGeom prst="rect">
            <a:avLst/>
          </a:prstGeom>
          <a:noFill/>
          <a:ln/>
          <a:extLst/>
        </p:spPr>
        <p:style>
          <a:lnRef idx="2">
            <a:schemeClr val="accent2"/>
          </a:lnRef>
          <a:fillRef idx="1">
            <a:schemeClr val="lt1"/>
          </a:fillRef>
          <a:effectRef idx="0">
            <a:schemeClr val="accent2"/>
          </a:effectRef>
          <a:fontRef idx="minor">
            <a:schemeClr val="dk1"/>
          </a:fontRef>
        </p:style>
        <p:txBody>
          <a:bodyPr vert="horz" wrap="square" lIns="68580" tIns="34290" rIns="68580" bIns="34290" numCol="1" rtlCol="0" anchor="t" anchorCtr="0" compatLnSpc="1">
            <a:prstTxWarp prst="textNoShape">
              <a:avLst/>
            </a:prstTxWarp>
          </a:bodyPr>
          <a:lstStyle/>
          <a:p>
            <a:pPr marL="257175" indent="-257175" defTabSz="685800" fontAlgn="base">
              <a:spcBef>
                <a:spcPct val="20000"/>
              </a:spcBef>
              <a:spcAft>
                <a:spcPct val="0"/>
              </a:spcAft>
              <a:buSzPct val="60000"/>
              <a:buBlip>
                <a:blip r:embed="rId8"/>
              </a:buBlip>
            </a:pPr>
            <a:endParaRPr lang="en-GB" sz="2400">
              <a:solidFill>
                <a:srgbClr val="055685"/>
              </a:solidFill>
              <a:latin typeface="Calibri" pitchFamily="34" charset="0"/>
            </a:endParaRPr>
          </a:p>
        </p:txBody>
      </p:sp>
      <p:sp>
        <p:nvSpPr>
          <p:cNvPr id="35" name="Rectangle 34"/>
          <p:cNvSpPr/>
          <p:nvPr/>
        </p:nvSpPr>
        <p:spPr bwMode="auto">
          <a:xfrm>
            <a:off x="4599869" y="843558"/>
            <a:ext cx="3360535" cy="3996444"/>
          </a:xfrm>
          <a:prstGeom prst="rect">
            <a:avLst/>
          </a:prstGeom>
          <a:noFill/>
          <a:ln/>
          <a:extLst/>
        </p:spPr>
        <p:style>
          <a:lnRef idx="2">
            <a:schemeClr val="accent2"/>
          </a:lnRef>
          <a:fillRef idx="1">
            <a:schemeClr val="lt1"/>
          </a:fillRef>
          <a:effectRef idx="0">
            <a:schemeClr val="accent2"/>
          </a:effectRef>
          <a:fontRef idx="minor">
            <a:schemeClr val="dk1"/>
          </a:fontRef>
        </p:style>
        <p:txBody>
          <a:bodyPr vert="horz" wrap="square" lIns="68580" tIns="34290" rIns="68580" bIns="34290" numCol="1" rtlCol="0" anchor="t" anchorCtr="0" compatLnSpc="1">
            <a:prstTxWarp prst="textNoShape">
              <a:avLst/>
            </a:prstTxWarp>
          </a:bodyPr>
          <a:lstStyle/>
          <a:p>
            <a:pPr marL="257175" indent="-257175" defTabSz="685800" fontAlgn="base">
              <a:spcBef>
                <a:spcPct val="20000"/>
              </a:spcBef>
              <a:spcAft>
                <a:spcPct val="0"/>
              </a:spcAft>
              <a:buSzPct val="60000"/>
              <a:buBlip>
                <a:blip r:embed="rId8"/>
              </a:buBlip>
            </a:pPr>
            <a:endParaRPr lang="en-GB" sz="2400">
              <a:solidFill>
                <a:srgbClr val="055685"/>
              </a:solidFill>
              <a:latin typeface="Calibri" pitchFamily="34" charset="0"/>
            </a:endParaRPr>
          </a:p>
        </p:txBody>
      </p:sp>
      <p:sp>
        <p:nvSpPr>
          <p:cNvPr id="36" name="Title 1"/>
          <p:cNvSpPr txBox="1">
            <a:spLocks/>
          </p:cNvSpPr>
          <p:nvPr/>
        </p:nvSpPr>
        <p:spPr bwMode="gray">
          <a:xfrm>
            <a:off x="1592476" y="1408670"/>
            <a:ext cx="2841176" cy="3228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34290" rIns="0" bIns="34290" numCol="1" anchor="t" anchorCtr="0" compatLnSpc="1">
            <a:prstTxWarp prst="textNoShape">
              <a:avLst/>
            </a:prstTxWarp>
          </a:bodyPr>
          <a:lstStyle>
            <a:lvl1pPr algn="l" rtl="0" fontAlgn="base">
              <a:spcBef>
                <a:spcPct val="50000"/>
              </a:spcBef>
              <a:spcAft>
                <a:spcPct val="0"/>
              </a:spcAft>
              <a:defRPr sz="2400" b="1" kern="1200">
                <a:solidFill>
                  <a:schemeClr val="accent6"/>
                </a:solidFill>
                <a:latin typeface="+mj-lt"/>
                <a:ea typeface="+mj-ea"/>
                <a:cs typeface="+mj-cs"/>
              </a:defRPr>
            </a:lvl1pPr>
            <a:lvl2pPr algn="l" rtl="0" fontAlgn="base">
              <a:spcBef>
                <a:spcPct val="50000"/>
              </a:spcBef>
              <a:spcAft>
                <a:spcPct val="0"/>
              </a:spcAft>
              <a:defRPr sz="2400" b="1">
                <a:solidFill>
                  <a:schemeClr val="tx2"/>
                </a:solidFill>
                <a:latin typeface="Verdana" panose="020B0604030504040204" pitchFamily="34" charset="0"/>
              </a:defRPr>
            </a:lvl2pPr>
            <a:lvl3pPr algn="l" rtl="0" fontAlgn="base">
              <a:spcBef>
                <a:spcPct val="50000"/>
              </a:spcBef>
              <a:spcAft>
                <a:spcPct val="0"/>
              </a:spcAft>
              <a:defRPr sz="2400" b="1">
                <a:solidFill>
                  <a:schemeClr val="tx2"/>
                </a:solidFill>
                <a:latin typeface="Verdana" panose="020B0604030504040204" pitchFamily="34" charset="0"/>
              </a:defRPr>
            </a:lvl3pPr>
            <a:lvl4pPr algn="l" rtl="0" fontAlgn="base">
              <a:spcBef>
                <a:spcPct val="50000"/>
              </a:spcBef>
              <a:spcAft>
                <a:spcPct val="0"/>
              </a:spcAft>
              <a:defRPr sz="2400" b="1">
                <a:solidFill>
                  <a:schemeClr val="tx2"/>
                </a:solidFill>
                <a:latin typeface="Verdana" panose="020B0604030504040204" pitchFamily="34" charset="0"/>
              </a:defRPr>
            </a:lvl4pPr>
            <a:lvl5pPr algn="l" rtl="0" fontAlgn="base">
              <a:spcBef>
                <a:spcPct val="50000"/>
              </a:spcBef>
              <a:spcAft>
                <a:spcPct val="0"/>
              </a:spcAft>
              <a:defRPr sz="2400" b="1">
                <a:solidFill>
                  <a:schemeClr val="tx2"/>
                </a:solidFill>
                <a:latin typeface="Verdana" panose="020B0604030504040204" pitchFamily="34" charset="0"/>
              </a:defRPr>
            </a:lvl5pPr>
            <a:lvl6pPr marL="457200" algn="l" rtl="0" fontAlgn="base">
              <a:spcBef>
                <a:spcPct val="50000"/>
              </a:spcBef>
              <a:spcAft>
                <a:spcPct val="0"/>
              </a:spcAft>
              <a:defRPr sz="2400" b="1">
                <a:solidFill>
                  <a:schemeClr val="tx2"/>
                </a:solidFill>
                <a:latin typeface="Verdana" panose="020B0604030504040204" pitchFamily="34" charset="0"/>
              </a:defRPr>
            </a:lvl6pPr>
            <a:lvl7pPr marL="914400" algn="l" rtl="0" fontAlgn="base">
              <a:spcBef>
                <a:spcPct val="50000"/>
              </a:spcBef>
              <a:spcAft>
                <a:spcPct val="0"/>
              </a:spcAft>
              <a:defRPr sz="2400" b="1">
                <a:solidFill>
                  <a:schemeClr val="tx2"/>
                </a:solidFill>
                <a:latin typeface="Verdana" panose="020B0604030504040204" pitchFamily="34" charset="0"/>
              </a:defRPr>
            </a:lvl7pPr>
            <a:lvl8pPr marL="1371600" algn="l" rtl="0" fontAlgn="base">
              <a:spcBef>
                <a:spcPct val="50000"/>
              </a:spcBef>
              <a:spcAft>
                <a:spcPct val="0"/>
              </a:spcAft>
              <a:defRPr sz="2400" b="1">
                <a:solidFill>
                  <a:schemeClr val="tx2"/>
                </a:solidFill>
                <a:latin typeface="Verdana" panose="020B0604030504040204" pitchFamily="34" charset="0"/>
              </a:defRPr>
            </a:lvl8pPr>
            <a:lvl9pPr marL="1828800" algn="l" rtl="0" fontAlgn="base">
              <a:spcBef>
                <a:spcPct val="50000"/>
              </a:spcBef>
              <a:spcAft>
                <a:spcPct val="0"/>
              </a:spcAft>
              <a:defRPr sz="2400" b="1">
                <a:solidFill>
                  <a:schemeClr val="tx2"/>
                </a:solidFill>
                <a:latin typeface="Verdana" panose="020B0604030504040204" pitchFamily="34" charset="0"/>
              </a:defRPr>
            </a:lvl9pPr>
          </a:lstStyle>
          <a:p>
            <a:pPr algn="ctr">
              <a:spcBef>
                <a:spcPts val="0"/>
              </a:spcBef>
              <a:buNone/>
            </a:pPr>
            <a:r>
              <a:rPr lang="en-GB" sz="1800" b="0" dirty="0">
                <a:solidFill>
                  <a:schemeClr val="tx1"/>
                </a:solidFill>
                <a:latin typeface="+mn-lt"/>
              </a:rPr>
              <a:t>Operation in the </a:t>
            </a:r>
          </a:p>
          <a:p>
            <a:pPr algn="ctr">
              <a:spcBef>
                <a:spcPts val="0"/>
              </a:spcBef>
              <a:buNone/>
            </a:pPr>
            <a:r>
              <a:rPr lang="en-GB" sz="1800" b="0" dirty="0">
                <a:solidFill>
                  <a:schemeClr val="tx1"/>
                </a:solidFill>
                <a:latin typeface="+mn-lt"/>
              </a:rPr>
              <a:t>Member State of registration</a:t>
            </a:r>
          </a:p>
        </p:txBody>
      </p:sp>
    </p:spTree>
    <p:extLst>
      <p:ext uri="{BB962C8B-B14F-4D97-AF65-F5344CB8AC3E}">
        <p14:creationId xmlns:p14="http://schemas.microsoft.com/office/powerpoint/2010/main" val="111143806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1"/>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2"/>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3"/>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4"/>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1"/>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5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31"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ight Arrow 2"/>
          <p:cNvSpPr/>
          <p:nvPr/>
        </p:nvSpPr>
        <p:spPr bwMode="auto">
          <a:xfrm>
            <a:off x="5466350" y="2839906"/>
            <a:ext cx="1630819" cy="439667"/>
          </a:xfrm>
          <a:prstGeom prst="rightArrow">
            <a:avLst/>
          </a:prstGeom>
          <a:ln/>
          <a:extLst/>
        </p:spPr>
        <p:style>
          <a:lnRef idx="2">
            <a:schemeClr val="accent2"/>
          </a:lnRef>
          <a:fillRef idx="1">
            <a:schemeClr val="lt1"/>
          </a:fillRef>
          <a:effectRef idx="0">
            <a:schemeClr val="accent2"/>
          </a:effectRef>
          <a:fontRef idx="minor">
            <a:schemeClr val="dk1"/>
          </a:fontRef>
        </p:style>
        <p:txBody>
          <a:bodyPr vert="horz" wrap="square" lIns="68580" tIns="34290" rIns="68580" bIns="34290" numCol="1" rtlCol="0" anchor="t" anchorCtr="0" compatLnSpc="1">
            <a:prstTxWarp prst="textNoShape">
              <a:avLst/>
            </a:prstTxWarp>
          </a:bodyPr>
          <a:lstStyle/>
          <a:p>
            <a:pPr marL="257175" indent="-257175" defTabSz="685800" fontAlgn="base">
              <a:spcBef>
                <a:spcPct val="20000"/>
              </a:spcBef>
              <a:spcAft>
                <a:spcPct val="0"/>
              </a:spcAft>
              <a:buSzPct val="60000"/>
              <a:buBlip>
                <a:blip r:embed="rId3"/>
              </a:buBlip>
            </a:pPr>
            <a:endParaRPr lang="en-GB" sz="2400">
              <a:solidFill>
                <a:srgbClr val="055685"/>
              </a:solidFill>
              <a:latin typeface="Calibri" pitchFamily="34" charset="0"/>
            </a:endParaRPr>
          </a:p>
        </p:txBody>
      </p:sp>
      <p:sp>
        <p:nvSpPr>
          <p:cNvPr id="4" name="Text Placeholder 3"/>
          <p:cNvSpPr>
            <a:spLocks noGrp="1"/>
          </p:cNvSpPr>
          <p:nvPr>
            <p:ph type="body" sz="quarter" idx="16"/>
          </p:nvPr>
        </p:nvSpPr>
        <p:spPr/>
        <p:txBody>
          <a:bodyPr/>
          <a:lstStyle/>
          <a:p>
            <a:r>
              <a:rPr lang="en-GB" dirty="0"/>
              <a:t>Specific category – Cross border operations – Standard scenario</a:t>
            </a:r>
          </a:p>
        </p:txBody>
      </p:sp>
      <p:sp>
        <p:nvSpPr>
          <p:cNvPr id="30" name="Title 1"/>
          <p:cNvSpPr txBox="1">
            <a:spLocks/>
          </p:cNvSpPr>
          <p:nvPr/>
        </p:nvSpPr>
        <p:spPr bwMode="gray">
          <a:xfrm>
            <a:off x="1592476" y="1408670"/>
            <a:ext cx="2841176" cy="3228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34290" rIns="0" bIns="34290" numCol="1" anchor="t" anchorCtr="0" compatLnSpc="1">
            <a:prstTxWarp prst="textNoShape">
              <a:avLst/>
            </a:prstTxWarp>
          </a:bodyPr>
          <a:lstStyle>
            <a:lvl1pPr algn="l" rtl="0" fontAlgn="base">
              <a:spcBef>
                <a:spcPct val="50000"/>
              </a:spcBef>
              <a:spcAft>
                <a:spcPct val="0"/>
              </a:spcAft>
              <a:defRPr sz="2400" b="1" kern="1200">
                <a:solidFill>
                  <a:schemeClr val="accent6"/>
                </a:solidFill>
                <a:latin typeface="+mj-lt"/>
                <a:ea typeface="+mj-ea"/>
                <a:cs typeface="+mj-cs"/>
              </a:defRPr>
            </a:lvl1pPr>
            <a:lvl2pPr algn="l" rtl="0" fontAlgn="base">
              <a:spcBef>
                <a:spcPct val="50000"/>
              </a:spcBef>
              <a:spcAft>
                <a:spcPct val="0"/>
              </a:spcAft>
              <a:defRPr sz="2400" b="1">
                <a:solidFill>
                  <a:schemeClr val="tx2"/>
                </a:solidFill>
                <a:latin typeface="Verdana" panose="020B0604030504040204" pitchFamily="34" charset="0"/>
              </a:defRPr>
            </a:lvl2pPr>
            <a:lvl3pPr algn="l" rtl="0" fontAlgn="base">
              <a:spcBef>
                <a:spcPct val="50000"/>
              </a:spcBef>
              <a:spcAft>
                <a:spcPct val="0"/>
              </a:spcAft>
              <a:defRPr sz="2400" b="1">
                <a:solidFill>
                  <a:schemeClr val="tx2"/>
                </a:solidFill>
                <a:latin typeface="Verdana" panose="020B0604030504040204" pitchFamily="34" charset="0"/>
              </a:defRPr>
            </a:lvl3pPr>
            <a:lvl4pPr algn="l" rtl="0" fontAlgn="base">
              <a:spcBef>
                <a:spcPct val="50000"/>
              </a:spcBef>
              <a:spcAft>
                <a:spcPct val="0"/>
              </a:spcAft>
              <a:defRPr sz="2400" b="1">
                <a:solidFill>
                  <a:schemeClr val="tx2"/>
                </a:solidFill>
                <a:latin typeface="Verdana" panose="020B0604030504040204" pitchFamily="34" charset="0"/>
              </a:defRPr>
            </a:lvl4pPr>
            <a:lvl5pPr algn="l" rtl="0" fontAlgn="base">
              <a:spcBef>
                <a:spcPct val="50000"/>
              </a:spcBef>
              <a:spcAft>
                <a:spcPct val="0"/>
              </a:spcAft>
              <a:defRPr sz="2400" b="1">
                <a:solidFill>
                  <a:schemeClr val="tx2"/>
                </a:solidFill>
                <a:latin typeface="Verdana" panose="020B0604030504040204" pitchFamily="34" charset="0"/>
              </a:defRPr>
            </a:lvl5pPr>
            <a:lvl6pPr marL="457200" algn="l" rtl="0" fontAlgn="base">
              <a:spcBef>
                <a:spcPct val="50000"/>
              </a:spcBef>
              <a:spcAft>
                <a:spcPct val="0"/>
              </a:spcAft>
              <a:defRPr sz="2400" b="1">
                <a:solidFill>
                  <a:schemeClr val="tx2"/>
                </a:solidFill>
                <a:latin typeface="Verdana" panose="020B0604030504040204" pitchFamily="34" charset="0"/>
              </a:defRPr>
            </a:lvl6pPr>
            <a:lvl7pPr marL="914400" algn="l" rtl="0" fontAlgn="base">
              <a:spcBef>
                <a:spcPct val="50000"/>
              </a:spcBef>
              <a:spcAft>
                <a:spcPct val="0"/>
              </a:spcAft>
              <a:defRPr sz="2400" b="1">
                <a:solidFill>
                  <a:schemeClr val="tx2"/>
                </a:solidFill>
                <a:latin typeface="Verdana" panose="020B0604030504040204" pitchFamily="34" charset="0"/>
              </a:defRPr>
            </a:lvl7pPr>
            <a:lvl8pPr marL="1371600" algn="l" rtl="0" fontAlgn="base">
              <a:spcBef>
                <a:spcPct val="50000"/>
              </a:spcBef>
              <a:spcAft>
                <a:spcPct val="0"/>
              </a:spcAft>
              <a:defRPr sz="2400" b="1">
                <a:solidFill>
                  <a:schemeClr val="tx2"/>
                </a:solidFill>
                <a:latin typeface="Verdana" panose="020B0604030504040204" pitchFamily="34" charset="0"/>
              </a:defRPr>
            </a:lvl8pPr>
            <a:lvl9pPr marL="1828800" algn="l" rtl="0" fontAlgn="base">
              <a:spcBef>
                <a:spcPct val="50000"/>
              </a:spcBef>
              <a:spcAft>
                <a:spcPct val="0"/>
              </a:spcAft>
              <a:defRPr sz="2400" b="1">
                <a:solidFill>
                  <a:schemeClr val="tx2"/>
                </a:solidFill>
                <a:latin typeface="Verdana" panose="020B0604030504040204" pitchFamily="34" charset="0"/>
              </a:defRPr>
            </a:lvl9pPr>
          </a:lstStyle>
          <a:p>
            <a:pPr algn="ctr">
              <a:spcBef>
                <a:spcPts val="0"/>
              </a:spcBef>
              <a:buNone/>
            </a:pPr>
            <a:r>
              <a:rPr lang="en-GB" sz="1800" b="0" dirty="0">
                <a:solidFill>
                  <a:schemeClr val="tx1"/>
                </a:solidFill>
                <a:latin typeface="+mn-lt"/>
              </a:rPr>
              <a:t>Operation in the </a:t>
            </a:r>
          </a:p>
          <a:p>
            <a:pPr algn="ctr">
              <a:spcBef>
                <a:spcPts val="0"/>
              </a:spcBef>
              <a:buNone/>
            </a:pPr>
            <a:r>
              <a:rPr lang="en-GB" sz="1800" b="0" dirty="0">
                <a:solidFill>
                  <a:schemeClr val="tx1"/>
                </a:solidFill>
                <a:latin typeface="+mn-lt"/>
              </a:rPr>
              <a:t>Member State of registration</a:t>
            </a:r>
          </a:p>
        </p:txBody>
      </p:sp>
      <p:sp>
        <p:nvSpPr>
          <p:cNvPr id="31" name="Title 1"/>
          <p:cNvSpPr txBox="1">
            <a:spLocks/>
          </p:cNvSpPr>
          <p:nvPr/>
        </p:nvSpPr>
        <p:spPr bwMode="gray">
          <a:xfrm>
            <a:off x="5112060" y="1407626"/>
            <a:ext cx="2608905" cy="3238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34290" rIns="0" bIns="34290" numCol="1" anchor="t" anchorCtr="0" compatLnSpc="1">
            <a:prstTxWarp prst="textNoShape">
              <a:avLst/>
            </a:prstTxWarp>
          </a:bodyPr>
          <a:lstStyle>
            <a:lvl1pPr algn="l" rtl="0" fontAlgn="base">
              <a:spcBef>
                <a:spcPct val="50000"/>
              </a:spcBef>
              <a:spcAft>
                <a:spcPct val="0"/>
              </a:spcAft>
              <a:defRPr sz="2400" b="1" kern="1200">
                <a:solidFill>
                  <a:schemeClr val="accent6"/>
                </a:solidFill>
                <a:latin typeface="+mj-lt"/>
                <a:ea typeface="+mj-ea"/>
                <a:cs typeface="+mj-cs"/>
              </a:defRPr>
            </a:lvl1pPr>
            <a:lvl2pPr algn="l" rtl="0" fontAlgn="base">
              <a:spcBef>
                <a:spcPct val="50000"/>
              </a:spcBef>
              <a:spcAft>
                <a:spcPct val="0"/>
              </a:spcAft>
              <a:defRPr sz="2400" b="1">
                <a:solidFill>
                  <a:schemeClr val="tx2"/>
                </a:solidFill>
                <a:latin typeface="Verdana" panose="020B0604030504040204" pitchFamily="34" charset="0"/>
              </a:defRPr>
            </a:lvl2pPr>
            <a:lvl3pPr algn="l" rtl="0" fontAlgn="base">
              <a:spcBef>
                <a:spcPct val="50000"/>
              </a:spcBef>
              <a:spcAft>
                <a:spcPct val="0"/>
              </a:spcAft>
              <a:defRPr sz="2400" b="1">
                <a:solidFill>
                  <a:schemeClr val="tx2"/>
                </a:solidFill>
                <a:latin typeface="Verdana" panose="020B0604030504040204" pitchFamily="34" charset="0"/>
              </a:defRPr>
            </a:lvl3pPr>
            <a:lvl4pPr algn="l" rtl="0" fontAlgn="base">
              <a:spcBef>
                <a:spcPct val="50000"/>
              </a:spcBef>
              <a:spcAft>
                <a:spcPct val="0"/>
              </a:spcAft>
              <a:defRPr sz="2400" b="1">
                <a:solidFill>
                  <a:schemeClr val="tx2"/>
                </a:solidFill>
                <a:latin typeface="Verdana" panose="020B0604030504040204" pitchFamily="34" charset="0"/>
              </a:defRPr>
            </a:lvl4pPr>
            <a:lvl5pPr algn="l" rtl="0" fontAlgn="base">
              <a:spcBef>
                <a:spcPct val="50000"/>
              </a:spcBef>
              <a:spcAft>
                <a:spcPct val="0"/>
              </a:spcAft>
              <a:defRPr sz="2400" b="1">
                <a:solidFill>
                  <a:schemeClr val="tx2"/>
                </a:solidFill>
                <a:latin typeface="Verdana" panose="020B0604030504040204" pitchFamily="34" charset="0"/>
              </a:defRPr>
            </a:lvl5pPr>
            <a:lvl6pPr marL="457200" algn="l" rtl="0" fontAlgn="base">
              <a:spcBef>
                <a:spcPct val="50000"/>
              </a:spcBef>
              <a:spcAft>
                <a:spcPct val="0"/>
              </a:spcAft>
              <a:defRPr sz="2400" b="1">
                <a:solidFill>
                  <a:schemeClr val="tx2"/>
                </a:solidFill>
                <a:latin typeface="Verdana" panose="020B0604030504040204" pitchFamily="34" charset="0"/>
              </a:defRPr>
            </a:lvl6pPr>
            <a:lvl7pPr marL="914400" algn="l" rtl="0" fontAlgn="base">
              <a:spcBef>
                <a:spcPct val="50000"/>
              </a:spcBef>
              <a:spcAft>
                <a:spcPct val="0"/>
              </a:spcAft>
              <a:defRPr sz="2400" b="1">
                <a:solidFill>
                  <a:schemeClr val="tx2"/>
                </a:solidFill>
                <a:latin typeface="Verdana" panose="020B0604030504040204" pitchFamily="34" charset="0"/>
              </a:defRPr>
            </a:lvl7pPr>
            <a:lvl8pPr marL="1371600" algn="l" rtl="0" fontAlgn="base">
              <a:spcBef>
                <a:spcPct val="50000"/>
              </a:spcBef>
              <a:spcAft>
                <a:spcPct val="0"/>
              </a:spcAft>
              <a:defRPr sz="2400" b="1">
                <a:solidFill>
                  <a:schemeClr val="tx2"/>
                </a:solidFill>
                <a:latin typeface="Verdana" panose="020B0604030504040204" pitchFamily="34" charset="0"/>
              </a:defRPr>
            </a:lvl8pPr>
            <a:lvl9pPr marL="1828800" algn="l" rtl="0" fontAlgn="base">
              <a:spcBef>
                <a:spcPct val="50000"/>
              </a:spcBef>
              <a:spcAft>
                <a:spcPct val="0"/>
              </a:spcAft>
              <a:defRPr sz="2400" b="1">
                <a:solidFill>
                  <a:schemeClr val="tx2"/>
                </a:solidFill>
                <a:latin typeface="Verdana" panose="020B0604030504040204" pitchFamily="34" charset="0"/>
              </a:defRPr>
            </a:lvl9pPr>
          </a:lstStyle>
          <a:p>
            <a:pPr algn="ctr">
              <a:buNone/>
            </a:pPr>
            <a:r>
              <a:rPr lang="en-GB" sz="1800" b="0" dirty="0">
                <a:solidFill>
                  <a:schemeClr val="tx1"/>
                </a:solidFill>
                <a:latin typeface="+mn-lt"/>
              </a:rPr>
              <a:t>Operation in another Member State</a:t>
            </a:r>
            <a:endParaRPr lang="en-GB" sz="1350" b="0" dirty="0">
              <a:solidFill>
                <a:schemeClr val="tx1"/>
              </a:solidFill>
            </a:endParaRPr>
          </a:p>
        </p:txBody>
      </p:sp>
      <p:sp>
        <p:nvSpPr>
          <p:cNvPr id="2" name="Rectangle 1"/>
          <p:cNvSpPr/>
          <p:nvPr/>
        </p:nvSpPr>
        <p:spPr bwMode="auto">
          <a:xfrm>
            <a:off x="1143000" y="1285660"/>
            <a:ext cx="3456438" cy="3554342"/>
          </a:xfrm>
          <a:prstGeom prst="rect">
            <a:avLst/>
          </a:prstGeom>
          <a:noFill/>
          <a:ln/>
          <a:extLst/>
        </p:spPr>
        <p:style>
          <a:lnRef idx="2">
            <a:schemeClr val="accent2"/>
          </a:lnRef>
          <a:fillRef idx="1">
            <a:schemeClr val="lt1"/>
          </a:fillRef>
          <a:effectRef idx="0">
            <a:schemeClr val="accent2"/>
          </a:effectRef>
          <a:fontRef idx="minor">
            <a:schemeClr val="dk1"/>
          </a:fontRef>
        </p:style>
        <p:txBody>
          <a:bodyPr vert="horz" wrap="square" lIns="68580" tIns="34290" rIns="68580" bIns="34290" numCol="1" rtlCol="0" anchor="t" anchorCtr="0" compatLnSpc="1">
            <a:prstTxWarp prst="textNoShape">
              <a:avLst/>
            </a:prstTxWarp>
          </a:bodyPr>
          <a:lstStyle/>
          <a:p>
            <a:pPr marL="257175" indent="-257175" defTabSz="685800" fontAlgn="base">
              <a:spcBef>
                <a:spcPct val="20000"/>
              </a:spcBef>
              <a:spcAft>
                <a:spcPct val="0"/>
              </a:spcAft>
              <a:buSzPct val="60000"/>
              <a:buBlip>
                <a:blip r:embed="rId3"/>
              </a:buBlip>
            </a:pPr>
            <a:endParaRPr lang="en-GB" sz="2400">
              <a:solidFill>
                <a:srgbClr val="055685"/>
              </a:solidFill>
              <a:latin typeface="Calibri" pitchFamily="34" charset="0"/>
            </a:endParaRPr>
          </a:p>
        </p:txBody>
      </p:sp>
      <p:sp>
        <p:nvSpPr>
          <p:cNvPr id="35" name="Rectangle 34"/>
          <p:cNvSpPr/>
          <p:nvPr/>
        </p:nvSpPr>
        <p:spPr bwMode="auto">
          <a:xfrm>
            <a:off x="4599869" y="1285660"/>
            <a:ext cx="3360535" cy="3554342"/>
          </a:xfrm>
          <a:prstGeom prst="rect">
            <a:avLst/>
          </a:prstGeom>
          <a:noFill/>
          <a:ln/>
          <a:extLst/>
        </p:spPr>
        <p:style>
          <a:lnRef idx="2">
            <a:schemeClr val="accent2"/>
          </a:lnRef>
          <a:fillRef idx="1">
            <a:schemeClr val="lt1"/>
          </a:fillRef>
          <a:effectRef idx="0">
            <a:schemeClr val="accent2"/>
          </a:effectRef>
          <a:fontRef idx="minor">
            <a:schemeClr val="dk1"/>
          </a:fontRef>
        </p:style>
        <p:txBody>
          <a:bodyPr vert="horz" wrap="square" lIns="68580" tIns="34290" rIns="68580" bIns="34290" numCol="1" rtlCol="0" anchor="t" anchorCtr="0" compatLnSpc="1">
            <a:prstTxWarp prst="textNoShape">
              <a:avLst/>
            </a:prstTxWarp>
          </a:bodyPr>
          <a:lstStyle/>
          <a:p>
            <a:pPr marL="257175" indent="-257175" defTabSz="685800" fontAlgn="base">
              <a:spcBef>
                <a:spcPct val="20000"/>
              </a:spcBef>
              <a:spcAft>
                <a:spcPct val="0"/>
              </a:spcAft>
              <a:buSzPct val="60000"/>
              <a:buBlip>
                <a:blip r:embed="rId3"/>
              </a:buBlip>
            </a:pPr>
            <a:endParaRPr lang="en-GB" sz="2400">
              <a:solidFill>
                <a:srgbClr val="055685"/>
              </a:solidFill>
              <a:latin typeface="Calibri" pitchFamily="34" charset="0"/>
            </a:endParaRPr>
          </a:p>
        </p:txBody>
      </p:sp>
      <p:sp>
        <p:nvSpPr>
          <p:cNvPr id="36" name="Content Placeholder 2"/>
          <p:cNvSpPr txBox="1">
            <a:spLocks/>
          </p:cNvSpPr>
          <p:nvPr/>
        </p:nvSpPr>
        <p:spPr bwMode="auto">
          <a:xfrm>
            <a:off x="1900435" y="2324729"/>
            <a:ext cx="1482558" cy="2878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68580" tIns="34290" rIns="68580" bIns="34290" numCol="1" anchor="t" anchorCtr="0" compatLnSpc="1">
            <a:prstTxWarp prst="textNoShape">
              <a:avLst/>
            </a:prstTxWarp>
          </a:bodyPr>
          <a:lstStyle>
            <a:lvl1pPr marL="342900" indent="-342900" algn="l" rtl="0" eaLnBrk="0" fontAlgn="base" hangingPunct="0">
              <a:spcBef>
                <a:spcPct val="20000"/>
              </a:spcBef>
              <a:spcAft>
                <a:spcPct val="0"/>
              </a:spcAft>
              <a:buSzPct val="80000"/>
              <a:buFont typeface="Arial" panose="020B0604020202020204" pitchFamily="34" charset="0"/>
              <a:buChar char="•"/>
              <a:defRPr sz="2400">
                <a:solidFill>
                  <a:srgbClr val="055685"/>
                </a:solidFill>
                <a:latin typeface="+mn-lt"/>
                <a:ea typeface="+mn-ea"/>
                <a:cs typeface="+mn-cs"/>
              </a:defRPr>
            </a:lvl1pPr>
            <a:lvl2pPr marL="742950" indent="-285750" algn="l" rtl="0" eaLnBrk="0" fontAlgn="base" hangingPunct="0">
              <a:spcBef>
                <a:spcPct val="20000"/>
              </a:spcBef>
              <a:spcAft>
                <a:spcPct val="0"/>
              </a:spcAft>
              <a:buSzPct val="80000"/>
              <a:buFont typeface="Arial" panose="020B0604020202020204" pitchFamily="34" charset="0"/>
              <a:buChar char="•"/>
              <a:defRPr sz="2000">
                <a:solidFill>
                  <a:srgbClr val="055685"/>
                </a:solidFill>
                <a:latin typeface="+mn-lt"/>
              </a:defRPr>
            </a:lvl2pPr>
            <a:lvl3pPr marL="1143000" indent="-228600" algn="l" rtl="0" eaLnBrk="0" fontAlgn="base" hangingPunct="0">
              <a:spcBef>
                <a:spcPct val="20000"/>
              </a:spcBef>
              <a:spcAft>
                <a:spcPct val="0"/>
              </a:spcAft>
              <a:buSzPct val="80000"/>
              <a:buFont typeface="Arial" panose="020B0604020202020204" pitchFamily="34" charset="0"/>
              <a:buChar char="•"/>
              <a:defRPr sz="1800">
                <a:solidFill>
                  <a:srgbClr val="055685"/>
                </a:solidFill>
                <a:latin typeface="+mn-lt"/>
              </a:defRPr>
            </a:lvl3pPr>
            <a:lvl4pPr marL="1600200" indent="-228600" algn="l" rtl="0" eaLnBrk="0" fontAlgn="base" hangingPunct="0">
              <a:spcBef>
                <a:spcPct val="20000"/>
              </a:spcBef>
              <a:spcAft>
                <a:spcPct val="0"/>
              </a:spcAft>
              <a:buSzPct val="80000"/>
              <a:buFont typeface="Arial" panose="020B0604020202020204" pitchFamily="34" charset="0"/>
              <a:buChar char="•"/>
              <a:defRPr sz="1600">
                <a:solidFill>
                  <a:srgbClr val="055685"/>
                </a:solidFill>
                <a:latin typeface="+mn-lt"/>
              </a:defRPr>
            </a:lvl4pPr>
            <a:lvl5pPr marL="2057400" indent="-228600" algn="l" rtl="0" eaLnBrk="0" fontAlgn="base" hangingPunct="0">
              <a:spcBef>
                <a:spcPct val="20000"/>
              </a:spcBef>
              <a:spcAft>
                <a:spcPct val="0"/>
              </a:spcAft>
              <a:buSzPct val="80000"/>
              <a:buFont typeface="Arial" panose="020B0604020202020204" pitchFamily="34" charset="0"/>
              <a:buChar char="•"/>
              <a:defRPr sz="1600">
                <a:solidFill>
                  <a:srgbClr val="055685"/>
                </a:solidFill>
                <a:latin typeface="+mn-lt"/>
              </a:defRPr>
            </a:lvl5pPr>
            <a:lvl6pPr marL="2514600" indent="-228600" algn="l" rtl="0" fontAlgn="base">
              <a:spcBef>
                <a:spcPct val="20000"/>
              </a:spcBef>
              <a:spcAft>
                <a:spcPct val="0"/>
              </a:spcAft>
              <a:buSzPct val="80000"/>
              <a:buBlip>
                <a:blip r:embed="rId4"/>
              </a:buBlip>
              <a:defRPr sz="2000">
                <a:solidFill>
                  <a:srgbClr val="055685"/>
                </a:solidFill>
                <a:latin typeface="+mn-lt"/>
              </a:defRPr>
            </a:lvl6pPr>
            <a:lvl7pPr marL="2971800" indent="-228600" algn="l" rtl="0" fontAlgn="base">
              <a:spcBef>
                <a:spcPct val="20000"/>
              </a:spcBef>
              <a:spcAft>
                <a:spcPct val="0"/>
              </a:spcAft>
              <a:buSzPct val="80000"/>
              <a:buBlip>
                <a:blip r:embed="rId4"/>
              </a:buBlip>
              <a:defRPr sz="2000">
                <a:solidFill>
                  <a:srgbClr val="055685"/>
                </a:solidFill>
                <a:latin typeface="+mn-lt"/>
              </a:defRPr>
            </a:lvl7pPr>
            <a:lvl8pPr marL="3429000" indent="-228600" algn="l" rtl="0" fontAlgn="base">
              <a:spcBef>
                <a:spcPct val="20000"/>
              </a:spcBef>
              <a:spcAft>
                <a:spcPct val="0"/>
              </a:spcAft>
              <a:buSzPct val="80000"/>
              <a:buBlip>
                <a:blip r:embed="rId4"/>
              </a:buBlip>
              <a:defRPr sz="2000">
                <a:solidFill>
                  <a:srgbClr val="055685"/>
                </a:solidFill>
                <a:latin typeface="+mn-lt"/>
              </a:defRPr>
            </a:lvl8pPr>
            <a:lvl9pPr marL="3886200" indent="-228600" algn="l" rtl="0" fontAlgn="base">
              <a:spcBef>
                <a:spcPct val="20000"/>
              </a:spcBef>
              <a:spcAft>
                <a:spcPct val="0"/>
              </a:spcAft>
              <a:buSzPct val="80000"/>
              <a:buBlip>
                <a:blip r:embed="rId4"/>
              </a:buBlip>
              <a:defRPr sz="2000">
                <a:solidFill>
                  <a:srgbClr val="055685"/>
                </a:solidFill>
                <a:latin typeface="+mn-lt"/>
              </a:defRPr>
            </a:lvl9pPr>
          </a:lstStyle>
          <a:p>
            <a:pPr marL="342900" lvl="1" indent="0">
              <a:buNone/>
            </a:pPr>
            <a:r>
              <a:rPr lang="en-GB" sz="1500" dirty="0"/>
              <a:t>Declaration</a:t>
            </a:r>
          </a:p>
        </p:txBody>
      </p:sp>
      <p:pic>
        <p:nvPicPr>
          <p:cNvPr id="37" name="Picture 6" descr="See the source image"/>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2559739" y="2869395"/>
            <a:ext cx="508746" cy="452784"/>
          </a:xfrm>
          <a:prstGeom prst="rect">
            <a:avLst/>
          </a:prstGeom>
          <a:noFill/>
          <a:extLst>
            <a:ext uri="{909E8E84-426E-40DD-AFC4-6F175D3DCCD1}">
              <a14:hiddenFill xmlns:a14="http://schemas.microsoft.com/office/drawing/2010/main">
                <a:solidFill>
                  <a:srgbClr val="FFFFFF"/>
                </a:solidFill>
              </a14:hiddenFill>
            </a:ext>
          </a:extLst>
        </p:spPr>
      </p:pic>
      <p:grpSp>
        <p:nvGrpSpPr>
          <p:cNvPr id="41" name="Group 40"/>
          <p:cNvGrpSpPr/>
          <p:nvPr/>
        </p:nvGrpSpPr>
        <p:grpSpPr>
          <a:xfrm>
            <a:off x="1103769" y="2619558"/>
            <a:ext cx="808198" cy="866216"/>
            <a:chOff x="1835696" y="4641580"/>
            <a:chExt cx="948327" cy="1019668"/>
          </a:xfrm>
        </p:grpSpPr>
        <p:pic>
          <p:nvPicPr>
            <p:cNvPr id="45" name="Picture 8" descr="https://static.vecteezy.com/system/resources/previews/000/049/530/original/vector-people.jpg"/>
            <p:cNvPicPr>
              <a:picLocks noChangeAspect="1" noChangeArrowheads="1"/>
            </p:cNvPicPr>
            <p:nvPr/>
          </p:nvPicPr>
          <p:blipFill rotWithShape="1">
            <a:blip r:embed="rId6" cstate="screen">
              <a:extLst>
                <a:ext uri="{28A0092B-C50C-407E-A947-70E740481C1C}">
                  <a14:useLocalDpi xmlns:a14="http://schemas.microsoft.com/office/drawing/2010/main"/>
                </a:ext>
              </a:extLst>
            </a:blip>
            <a:srcRect/>
            <a:stretch/>
          </p:blipFill>
          <p:spPr bwMode="auto">
            <a:xfrm>
              <a:off x="1907704" y="4941168"/>
              <a:ext cx="682181" cy="720080"/>
            </a:xfrm>
            <a:prstGeom prst="rect">
              <a:avLst/>
            </a:prstGeom>
            <a:noFill/>
            <a:extLst>
              <a:ext uri="{909E8E84-426E-40DD-AFC4-6F175D3DCCD1}">
                <a14:hiddenFill xmlns:a14="http://schemas.microsoft.com/office/drawing/2010/main">
                  <a:solidFill>
                    <a:srgbClr val="FFFFFF"/>
                  </a:solidFill>
                </a14:hiddenFill>
              </a:ext>
            </a:extLst>
          </p:spPr>
        </p:pic>
        <p:pic>
          <p:nvPicPr>
            <p:cNvPr id="49" name="Picture 10" descr="See the source image"/>
            <p:cNvPicPr>
              <a:picLocks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a:off x="1835696" y="4641580"/>
              <a:ext cx="948327" cy="414194"/>
            </a:xfrm>
            <a:prstGeom prst="rect">
              <a:avLst/>
            </a:prstGeom>
            <a:noFill/>
            <a:extLst>
              <a:ext uri="{909E8E84-426E-40DD-AFC4-6F175D3DCCD1}">
                <a14:hiddenFill xmlns:a14="http://schemas.microsoft.com/office/drawing/2010/main">
                  <a:solidFill>
                    <a:srgbClr val="FFFFFF"/>
                  </a:solidFill>
                </a14:hiddenFill>
              </a:ext>
            </a:extLst>
          </p:spPr>
        </p:pic>
      </p:grpSp>
      <p:pic>
        <p:nvPicPr>
          <p:cNvPr id="53" name="Picture 8" descr="See the source image"/>
          <p:cNvPicPr>
            <a:picLocks noChangeAspect="1" noChangeArrowheads="1"/>
          </p:cNvPicPr>
          <p:nvPr/>
        </p:nvPicPr>
        <p:blipFill>
          <a:blip r:embed="rId8" cstate="screen">
            <a:extLst>
              <a:ext uri="{28A0092B-C50C-407E-A947-70E740481C1C}">
                <a14:useLocalDpi xmlns:a14="http://schemas.microsoft.com/office/drawing/2010/main"/>
              </a:ext>
            </a:extLst>
          </a:blip>
          <a:srcRect/>
          <a:stretch>
            <a:fillRect/>
          </a:stretch>
        </p:blipFill>
        <p:spPr bwMode="auto">
          <a:xfrm>
            <a:off x="3795456" y="2870257"/>
            <a:ext cx="619319" cy="619319"/>
          </a:xfrm>
          <a:prstGeom prst="rect">
            <a:avLst/>
          </a:prstGeom>
          <a:noFill/>
          <a:extLst>
            <a:ext uri="{909E8E84-426E-40DD-AFC4-6F175D3DCCD1}">
              <a14:hiddenFill xmlns:a14="http://schemas.microsoft.com/office/drawing/2010/main">
                <a:solidFill>
                  <a:srgbClr val="FFFFFF"/>
                </a:solidFill>
              </a14:hiddenFill>
            </a:ext>
          </a:extLst>
        </p:spPr>
      </p:pic>
      <p:sp>
        <p:nvSpPr>
          <p:cNvPr id="55" name="Rectangle 54"/>
          <p:cNvSpPr/>
          <p:nvPr/>
        </p:nvSpPr>
        <p:spPr>
          <a:xfrm>
            <a:off x="1838266" y="3618788"/>
            <a:ext cx="1957190" cy="784830"/>
          </a:xfrm>
          <a:prstGeom prst="rect">
            <a:avLst/>
          </a:prstGeom>
        </p:spPr>
        <p:txBody>
          <a:bodyPr wrap="square">
            <a:spAutoFit/>
          </a:bodyPr>
          <a:lstStyle/>
          <a:p>
            <a:pPr algn="ctr">
              <a:buNone/>
            </a:pPr>
            <a:r>
              <a:rPr lang="en-GB" sz="1500" dirty="0">
                <a:solidFill>
                  <a:srgbClr val="0070C0"/>
                </a:solidFill>
              </a:rPr>
              <a:t>confirmation of receipt and completeness</a:t>
            </a:r>
          </a:p>
        </p:txBody>
      </p:sp>
      <p:sp>
        <p:nvSpPr>
          <p:cNvPr id="57" name="Curved Down Arrow 56"/>
          <p:cNvSpPr/>
          <p:nvPr/>
        </p:nvSpPr>
        <p:spPr bwMode="auto">
          <a:xfrm rot="10800000" flipH="1" flipV="1">
            <a:off x="1871701" y="2637409"/>
            <a:ext cx="1832320" cy="407333"/>
          </a:xfrm>
          <a:prstGeom prst="curvedDownArrow">
            <a:avLst/>
          </a:prstGeom>
          <a:ln/>
          <a:extLst/>
        </p:spPr>
        <p:style>
          <a:lnRef idx="2">
            <a:schemeClr val="accent2"/>
          </a:lnRef>
          <a:fillRef idx="1">
            <a:schemeClr val="lt1"/>
          </a:fillRef>
          <a:effectRef idx="0">
            <a:schemeClr val="accent2"/>
          </a:effectRef>
          <a:fontRef idx="minor">
            <a:schemeClr val="dk1"/>
          </a:fontRef>
        </p:style>
        <p:txBody>
          <a:bodyPr vert="horz" wrap="square" lIns="68580" tIns="34290" rIns="68580" bIns="34290" numCol="1" rtlCol="0" anchor="t" anchorCtr="0" compatLnSpc="1">
            <a:prstTxWarp prst="textNoShape">
              <a:avLst/>
            </a:prstTxWarp>
          </a:bodyPr>
          <a:lstStyle/>
          <a:p>
            <a:pPr marL="257175" indent="-257175" defTabSz="685800" fontAlgn="base">
              <a:spcBef>
                <a:spcPct val="20000"/>
              </a:spcBef>
              <a:spcAft>
                <a:spcPct val="0"/>
              </a:spcAft>
              <a:buSzPct val="60000"/>
              <a:buBlip>
                <a:blip r:embed="rId3"/>
              </a:buBlip>
            </a:pPr>
            <a:endParaRPr lang="en-GB" sz="2400">
              <a:solidFill>
                <a:srgbClr val="055685"/>
              </a:solidFill>
              <a:latin typeface="Calibri" pitchFamily="34" charset="0"/>
            </a:endParaRPr>
          </a:p>
        </p:txBody>
      </p:sp>
      <p:sp>
        <p:nvSpPr>
          <p:cNvPr id="58" name="Curved Down Arrow 57"/>
          <p:cNvSpPr/>
          <p:nvPr/>
        </p:nvSpPr>
        <p:spPr bwMode="auto">
          <a:xfrm rot="10800000">
            <a:off x="1843214" y="3213048"/>
            <a:ext cx="1828957" cy="407333"/>
          </a:xfrm>
          <a:prstGeom prst="curvedDownArrow">
            <a:avLst/>
          </a:prstGeom>
          <a:ln/>
          <a:extLst/>
        </p:spPr>
        <p:style>
          <a:lnRef idx="2">
            <a:schemeClr val="accent2"/>
          </a:lnRef>
          <a:fillRef idx="1">
            <a:schemeClr val="lt1"/>
          </a:fillRef>
          <a:effectRef idx="0">
            <a:schemeClr val="accent2"/>
          </a:effectRef>
          <a:fontRef idx="minor">
            <a:schemeClr val="dk1"/>
          </a:fontRef>
        </p:style>
        <p:txBody>
          <a:bodyPr vert="horz" wrap="square" lIns="68580" tIns="34290" rIns="68580" bIns="34290" numCol="1" rtlCol="0" anchor="t" anchorCtr="0" compatLnSpc="1">
            <a:prstTxWarp prst="textNoShape">
              <a:avLst/>
            </a:prstTxWarp>
          </a:bodyPr>
          <a:lstStyle/>
          <a:p>
            <a:pPr marL="257175" indent="-257175" defTabSz="685800" fontAlgn="base">
              <a:spcBef>
                <a:spcPct val="20000"/>
              </a:spcBef>
              <a:spcAft>
                <a:spcPct val="0"/>
              </a:spcAft>
              <a:buSzPct val="60000"/>
              <a:buBlip>
                <a:blip r:embed="rId3"/>
              </a:buBlip>
            </a:pPr>
            <a:endParaRPr lang="en-GB" sz="2400">
              <a:solidFill>
                <a:srgbClr val="055685"/>
              </a:solidFill>
              <a:latin typeface="Calibri" pitchFamily="34" charset="0"/>
            </a:endParaRPr>
          </a:p>
        </p:txBody>
      </p:sp>
      <p:sp>
        <p:nvSpPr>
          <p:cNvPr id="59" name="Content Placeholder 2"/>
          <p:cNvSpPr txBox="1">
            <a:spLocks/>
          </p:cNvSpPr>
          <p:nvPr/>
        </p:nvSpPr>
        <p:spPr bwMode="auto">
          <a:xfrm>
            <a:off x="3599892" y="2409732"/>
            <a:ext cx="1072359" cy="2878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68580" tIns="34290" rIns="68580" bIns="34290" numCol="1" anchor="t" anchorCtr="0" compatLnSpc="1">
            <a:prstTxWarp prst="textNoShape">
              <a:avLst/>
            </a:prstTxWarp>
          </a:bodyPr>
          <a:lstStyle>
            <a:lvl1pPr marL="342900" indent="-342900" algn="l" rtl="0" eaLnBrk="0" fontAlgn="base" hangingPunct="0">
              <a:spcBef>
                <a:spcPct val="20000"/>
              </a:spcBef>
              <a:spcAft>
                <a:spcPct val="0"/>
              </a:spcAft>
              <a:buSzPct val="80000"/>
              <a:buFont typeface="Arial" panose="020B0604020202020204" pitchFamily="34" charset="0"/>
              <a:buChar char="•"/>
              <a:defRPr sz="2400">
                <a:solidFill>
                  <a:srgbClr val="055685"/>
                </a:solidFill>
                <a:latin typeface="+mn-lt"/>
                <a:ea typeface="+mn-ea"/>
                <a:cs typeface="+mn-cs"/>
              </a:defRPr>
            </a:lvl1pPr>
            <a:lvl2pPr marL="742950" indent="-285750" algn="l" rtl="0" eaLnBrk="0" fontAlgn="base" hangingPunct="0">
              <a:spcBef>
                <a:spcPct val="20000"/>
              </a:spcBef>
              <a:spcAft>
                <a:spcPct val="0"/>
              </a:spcAft>
              <a:buSzPct val="80000"/>
              <a:buFont typeface="Arial" panose="020B0604020202020204" pitchFamily="34" charset="0"/>
              <a:buChar char="•"/>
              <a:defRPr sz="2000">
                <a:solidFill>
                  <a:srgbClr val="055685"/>
                </a:solidFill>
                <a:latin typeface="+mn-lt"/>
              </a:defRPr>
            </a:lvl2pPr>
            <a:lvl3pPr marL="1143000" indent="-228600" algn="l" rtl="0" eaLnBrk="0" fontAlgn="base" hangingPunct="0">
              <a:spcBef>
                <a:spcPct val="20000"/>
              </a:spcBef>
              <a:spcAft>
                <a:spcPct val="0"/>
              </a:spcAft>
              <a:buSzPct val="80000"/>
              <a:buFont typeface="Arial" panose="020B0604020202020204" pitchFamily="34" charset="0"/>
              <a:buChar char="•"/>
              <a:defRPr sz="1800">
                <a:solidFill>
                  <a:srgbClr val="055685"/>
                </a:solidFill>
                <a:latin typeface="+mn-lt"/>
              </a:defRPr>
            </a:lvl3pPr>
            <a:lvl4pPr marL="1600200" indent="-228600" algn="l" rtl="0" eaLnBrk="0" fontAlgn="base" hangingPunct="0">
              <a:spcBef>
                <a:spcPct val="20000"/>
              </a:spcBef>
              <a:spcAft>
                <a:spcPct val="0"/>
              </a:spcAft>
              <a:buSzPct val="80000"/>
              <a:buFont typeface="Arial" panose="020B0604020202020204" pitchFamily="34" charset="0"/>
              <a:buChar char="•"/>
              <a:defRPr sz="1600">
                <a:solidFill>
                  <a:srgbClr val="055685"/>
                </a:solidFill>
                <a:latin typeface="+mn-lt"/>
              </a:defRPr>
            </a:lvl4pPr>
            <a:lvl5pPr marL="2057400" indent="-228600" algn="l" rtl="0" eaLnBrk="0" fontAlgn="base" hangingPunct="0">
              <a:spcBef>
                <a:spcPct val="20000"/>
              </a:spcBef>
              <a:spcAft>
                <a:spcPct val="0"/>
              </a:spcAft>
              <a:buSzPct val="80000"/>
              <a:buFont typeface="Arial" panose="020B0604020202020204" pitchFamily="34" charset="0"/>
              <a:buChar char="•"/>
              <a:defRPr sz="1600">
                <a:solidFill>
                  <a:srgbClr val="055685"/>
                </a:solidFill>
                <a:latin typeface="+mn-lt"/>
              </a:defRPr>
            </a:lvl5pPr>
            <a:lvl6pPr marL="2514600" indent="-228600" algn="l" rtl="0" fontAlgn="base">
              <a:spcBef>
                <a:spcPct val="20000"/>
              </a:spcBef>
              <a:spcAft>
                <a:spcPct val="0"/>
              </a:spcAft>
              <a:buSzPct val="80000"/>
              <a:buBlip>
                <a:blip r:embed="rId4"/>
              </a:buBlip>
              <a:defRPr sz="2000">
                <a:solidFill>
                  <a:srgbClr val="055685"/>
                </a:solidFill>
                <a:latin typeface="+mn-lt"/>
              </a:defRPr>
            </a:lvl6pPr>
            <a:lvl7pPr marL="2971800" indent="-228600" algn="l" rtl="0" fontAlgn="base">
              <a:spcBef>
                <a:spcPct val="20000"/>
              </a:spcBef>
              <a:spcAft>
                <a:spcPct val="0"/>
              </a:spcAft>
              <a:buSzPct val="80000"/>
              <a:buBlip>
                <a:blip r:embed="rId4"/>
              </a:buBlip>
              <a:defRPr sz="2000">
                <a:solidFill>
                  <a:srgbClr val="055685"/>
                </a:solidFill>
                <a:latin typeface="+mn-lt"/>
              </a:defRPr>
            </a:lvl7pPr>
            <a:lvl8pPr marL="3429000" indent="-228600" algn="l" rtl="0" fontAlgn="base">
              <a:spcBef>
                <a:spcPct val="20000"/>
              </a:spcBef>
              <a:spcAft>
                <a:spcPct val="0"/>
              </a:spcAft>
              <a:buSzPct val="80000"/>
              <a:buBlip>
                <a:blip r:embed="rId4"/>
              </a:buBlip>
              <a:defRPr sz="2000">
                <a:solidFill>
                  <a:srgbClr val="055685"/>
                </a:solidFill>
                <a:latin typeface="+mn-lt"/>
              </a:defRPr>
            </a:lvl8pPr>
            <a:lvl9pPr marL="3886200" indent="-228600" algn="l" rtl="0" fontAlgn="base">
              <a:spcBef>
                <a:spcPct val="20000"/>
              </a:spcBef>
              <a:spcAft>
                <a:spcPct val="0"/>
              </a:spcAft>
              <a:buSzPct val="80000"/>
              <a:buBlip>
                <a:blip r:embed="rId4"/>
              </a:buBlip>
              <a:defRPr sz="2000">
                <a:solidFill>
                  <a:srgbClr val="055685"/>
                </a:solidFill>
                <a:latin typeface="+mn-lt"/>
              </a:defRPr>
            </a:lvl9pPr>
          </a:lstStyle>
          <a:p>
            <a:pPr marL="0" lvl="1" indent="0" algn="ctr">
              <a:buNone/>
            </a:pPr>
            <a:r>
              <a:rPr lang="en-GB" sz="1500" dirty="0"/>
              <a:t>NAA</a:t>
            </a:r>
          </a:p>
          <a:p>
            <a:pPr marL="0" lvl="1" indent="0" algn="ctr">
              <a:buNone/>
            </a:pPr>
            <a:r>
              <a:rPr lang="en-GB" sz="1500" dirty="0"/>
              <a:t>MS of reg.</a:t>
            </a:r>
          </a:p>
        </p:txBody>
      </p:sp>
      <p:sp>
        <p:nvSpPr>
          <p:cNvPr id="60" name="Content Placeholder 2"/>
          <p:cNvSpPr txBox="1">
            <a:spLocks/>
          </p:cNvSpPr>
          <p:nvPr/>
        </p:nvSpPr>
        <p:spPr bwMode="auto">
          <a:xfrm>
            <a:off x="5513744" y="3245518"/>
            <a:ext cx="1482558" cy="2878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68580" tIns="34290" rIns="68580" bIns="34290" numCol="1" anchor="t" anchorCtr="0" compatLnSpc="1">
            <a:prstTxWarp prst="textNoShape">
              <a:avLst/>
            </a:prstTxWarp>
          </a:bodyPr>
          <a:lstStyle>
            <a:lvl1pPr marL="342900" indent="-342900" algn="l" rtl="0" eaLnBrk="0" fontAlgn="base" hangingPunct="0">
              <a:spcBef>
                <a:spcPct val="20000"/>
              </a:spcBef>
              <a:spcAft>
                <a:spcPct val="0"/>
              </a:spcAft>
              <a:buSzPct val="80000"/>
              <a:buFont typeface="Arial" panose="020B0604020202020204" pitchFamily="34" charset="0"/>
              <a:buChar char="•"/>
              <a:defRPr sz="2400">
                <a:solidFill>
                  <a:srgbClr val="055685"/>
                </a:solidFill>
                <a:latin typeface="+mn-lt"/>
                <a:ea typeface="+mn-ea"/>
                <a:cs typeface="+mn-cs"/>
              </a:defRPr>
            </a:lvl1pPr>
            <a:lvl2pPr marL="742950" indent="-285750" algn="l" rtl="0" eaLnBrk="0" fontAlgn="base" hangingPunct="0">
              <a:spcBef>
                <a:spcPct val="20000"/>
              </a:spcBef>
              <a:spcAft>
                <a:spcPct val="0"/>
              </a:spcAft>
              <a:buSzPct val="80000"/>
              <a:buFont typeface="Arial" panose="020B0604020202020204" pitchFamily="34" charset="0"/>
              <a:buChar char="•"/>
              <a:defRPr sz="2000">
                <a:solidFill>
                  <a:srgbClr val="055685"/>
                </a:solidFill>
                <a:latin typeface="+mn-lt"/>
              </a:defRPr>
            </a:lvl2pPr>
            <a:lvl3pPr marL="1143000" indent="-228600" algn="l" rtl="0" eaLnBrk="0" fontAlgn="base" hangingPunct="0">
              <a:spcBef>
                <a:spcPct val="20000"/>
              </a:spcBef>
              <a:spcAft>
                <a:spcPct val="0"/>
              </a:spcAft>
              <a:buSzPct val="80000"/>
              <a:buFont typeface="Arial" panose="020B0604020202020204" pitchFamily="34" charset="0"/>
              <a:buChar char="•"/>
              <a:defRPr sz="1800">
                <a:solidFill>
                  <a:srgbClr val="055685"/>
                </a:solidFill>
                <a:latin typeface="+mn-lt"/>
              </a:defRPr>
            </a:lvl3pPr>
            <a:lvl4pPr marL="1600200" indent="-228600" algn="l" rtl="0" eaLnBrk="0" fontAlgn="base" hangingPunct="0">
              <a:spcBef>
                <a:spcPct val="20000"/>
              </a:spcBef>
              <a:spcAft>
                <a:spcPct val="0"/>
              </a:spcAft>
              <a:buSzPct val="80000"/>
              <a:buFont typeface="Arial" panose="020B0604020202020204" pitchFamily="34" charset="0"/>
              <a:buChar char="•"/>
              <a:defRPr sz="1600">
                <a:solidFill>
                  <a:srgbClr val="055685"/>
                </a:solidFill>
                <a:latin typeface="+mn-lt"/>
              </a:defRPr>
            </a:lvl4pPr>
            <a:lvl5pPr marL="2057400" indent="-228600" algn="l" rtl="0" eaLnBrk="0" fontAlgn="base" hangingPunct="0">
              <a:spcBef>
                <a:spcPct val="20000"/>
              </a:spcBef>
              <a:spcAft>
                <a:spcPct val="0"/>
              </a:spcAft>
              <a:buSzPct val="80000"/>
              <a:buFont typeface="Arial" panose="020B0604020202020204" pitchFamily="34" charset="0"/>
              <a:buChar char="•"/>
              <a:defRPr sz="1600">
                <a:solidFill>
                  <a:srgbClr val="055685"/>
                </a:solidFill>
                <a:latin typeface="+mn-lt"/>
              </a:defRPr>
            </a:lvl5pPr>
            <a:lvl6pPr marL="2514600" indent="-228600" algn="l" rtl="0" fontAlgn="base">
              <a:spcBef>
                <a:spcPct val="20000"/>
              </a:spcBef>
              <a:spcAft>
                <a:spcPct val="0"/>
              </a:spcAft>
              <a:buSzPct val="80000"/>
              <a:buBlip>
                <a:blip r:embed="rId4"/>
              </a:buBlip>
              <a:defRPr sz="2000">
                <a:solidFill>
                  <a:srgbClr val="055685"/>
                </a:solidFill>
                <a:latin typeface="+mn-lt"/>
              </a:defRPr>
            </a:lvl6pPr>
            <a:lvl7pPr marL="2971800" indent="-228600" algn="l" rtl="0" fontAlgn="base">
              <a:spcBef>
                <a:spcPct val="20000"/>
              </a:spcBef>
              <a:spcAft>
                <a:spcPct val="0"/>
              </a:spcAft>
              <a:buSzPct val="80000"/>
              <a:buBlip>
                <a:blip r:embed="rId4"/>
              </a:buBlip>
              <a:defRPr sz="2000">
                <a:solidFill>
                  <a:srgbClr val="055685"/>
                </a:solidFill>
                <a:latin typeface="+mn-lt"/>
              </a:defRPr>
            </a:lvl7pPr>
            <a:lvl8pPr marL="3429000" indent="-228600" algn="l" rtl="0" fontAlgn="base">
              <a:spcBef>
                <a:spcPct val="20000"/>
              </a:spcBef>
              <a:spcAft>
                <a:spcPct val="0"/>
              </a:spcAft>
              <a:buSzPct val="80000"/>
              <a:buBlip>
                <a:blip r:embed="rId4"/>
              </a:buBlip>
              <a:defRPr sz="2000">
                <a:solidFill>
                  <a:srgbClr val="055685"/>
                </a:solidFill>
                <a:latin typeface="+mn-lt"/>
              </a:defRPr>
            </a:lvl8pPr>
            <a:lvl9pPr marL="3886200" indent="-228600" algn="l" rtl="0" fontAlgn="base">
              <a:spcBef>
                <a:spcPct val="20000"/>
              </a:spcBef>
              <a:spcAft>
                <a:spcPct val="0"/>
              </a:spcAft>
              <a:buSzPct val="80000"/>
              <a:buBlip>
                <a:blip r:embed="rId4"/>
              </a:buBlip>
              <a:defRPr sz="2000">
                <a:solidFill>
                  <a:srgbClr val="055685"/>
                </a:solidFill>
                <a:latin typeface="+mn-lt"/>
              </a:defRPr>
            </a:lvl9pPr>
          </a:lstStyle>
          <a:p>
            <a:pPr marL="0" lvl="1" indent="0" algn="ctr">
              <a:buNone/>
            </a:pPr>
            <a:r>
              <a:rPr lang="en-GB" sz="1500" dirty="0"/>
              <a:t>Declaration</a:t>
            </a:r>
          </a:p>
          <a:p>
            <a:pPr marL="0" lvl="1" indent="0" algn="ctr">
              <a:buNone/>
            </a:pPr>
            <a:r>
              <a:rPr lang="en-GB" sz="1500" dirty="0"/>
              <a:t>+</a:t>
            </a:r>
          </a:p>
        </p:txBody>
      </p:sp>
      <p:pic>
        <p:nvPicPr>
          <p:cNvPr id="61" name="Picture 6" descr="See the source image"/>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6080548" y="2805941"/>
            <a:ext cx="508746" cy="452784"/>
          </a:xfrm>
          <a:prstGeom prst="rect">
            <a:avLst/>
          </a:prstGeom>
          <a:noFill/>
          <a:extLst>
            <a:ext uri="{909E8E84-426E-40DD-AFC4-6F175D3DCCD1}">
              <a14:hiddenFill xmlns:a14="http://schemas.microsoft.com/office/drawing/2010/main">
                <a:solidFill>
                  <a:srgbClr val="FFFFFF"/>
                </a:solidFill>
              </a14:hiddenFill>
            </a:ext>
          </a:extLst>
        </p:spPr>
      </p:pic>
      <p:grpSp>
        <p:nvGrpSpPr>
          <p:cNvPr id="62" name="Group 61"/>
          <p:cNvGrpSpPr/>
          <p:nvPr/>
        </p:nvGrpSpPr>
        <p:grpSpPr>
          <a:xfrm>
            <a:off x="4570932" y="2523244"/>
            <a:ext cx="808198" cy="866216"/>
            <a:chOff x="1835696" y="4641580"/>
            <a:chExt cx="948327" cy="1019668"/>
          </a:xfrm>
        </p:grpSpPr>
        <p:pic>
          <p:nvPicPr>
            <p:cNvPr id="63" name="Picture 8" descr="https://static.vecteezy.com/system/resources/previews/000/049/530/original/vector-people.jpg"/>
            <p:cNvPicPr>
              <a:picLocks noChangeAspect="1" noChangeArrowheads="1"/>
            </p:cNvPicPr>
            <p:nvPr/>
          </p:nvPicPr>
          <p:blipFill rotWithShape="1">
            <a:blip r:embed="rId6" cstate="screen">
              <a:extLst>
                <a:ext uri="{28A0092B-C50C-407E-A947-70E740481C1C}">
                  <a14:useLocalDpi xmlns:a14="http://schemas.microsoft.com/office/drawing/2010/main"/>
                </a:ext>
              </a:extLst>
            </a:blip>
            <a:srcRect/>
            <a:stretch/>
          </p:blipFill>
          <p:spPr bwMode="auto">
            <a:xfrm>
              <a:off x="1907704" y="4941168"/>
              <a:ext cx="682181" cy="720080"/>
            </a:xfrm>
            <a:prstGeom prst="rect">
              <a:avLst/>
            </a:prstGeom>
            <a:noFill/>
            <a:extLst>
              <a:ext uri="{909E8E84-426E-40DD-AFC4-6F175D3DCCD1}">
                <a14:hiddenFill xmlns:a14="http://schemas.microsoft.com/office/drawing/2010/main">
                  <a:solidFill>
                    <a:srgbClr val="FFFFFF"/>
                  </a:solidFill>
                </a14:hiddenFill>
              </a:ext>
            </a:extLst>
          </p:spPr>
        </p:pic>
        <p:pic>
          <p:nvPicPr>
            <p:cNvPr id="64" name="Picture 10" descr="See the source image"/>
            <p:cNvPicPr>
              <a:picLocks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a:off x="1835696" y="4641580"/>
              <a:ext cx="948327" cy="414194"/>
            </a:xfrm>
            <a:prstGeom prst="rect">
              <a:avLst/>
            </a:prstGeom>
            <a:noFill/>
            <a:extLst>
              <a:ext uri="{909E8E84-426E-40DD-AFC4-6F175D3DCCD1}">
                <a14:hiddenFill xmlns:a14="http://schemas.microsoft.com/office/drawing/2010/main">
                  <a:solidFill>
                    <a:srgbClr val="FFFFFF"/>
                  </a:solidFill>
                </a14:hiddenFill>
              </a:ext>
            </a:extLst>
          </p:spPr>
        </p:pic>
      </p:grpSp>
      <p:pic>
        <p:nvPicPr>
          <p:cNvPr id="65" name="Picture 8" descr="See the source image"/>
          <p:cNvPicPr>
            <a:picLocks noChangeAspect="1" noChangeArrowheads="1"/>
          </p:cNvPicPr>
          <p:nvPr/>
        </p:nvPicPr>
        <p:blipFill>
          <a:blip r:embed="rId8" cstate="screen">
            <a:extLst>
              <a:ext uri="{28A0092B-C50C-407E-A947-70E740481C1C}">
                <a14:useLocalDpi xmlns:a14="http://schemas.microsoft.com/office/drawing/2010/main"/>
              </a:ext>
            </a:extLst>
          </a:blip>
          <a:srcRect/>
          <a:stretch>
            <a:fillRect/>
          </a:stretch>
        </p:blipFill>
        <p:spPr bwMode="auto">
          <a:xfrm>
            <a:off x="7164288" y="2773944"/>
            <a:ext cx="619319" cy="619319"/>
          </a:xfrm>
          <a:prstGeom prst="rect">
            <a:avLst/>
          </a:prstGeom>
          <a:noFill/>
          <a:extLst>
            <a:ext uri="{909E8E84-426E-40DD-AFC4-6F175D3DCCD1}">
              <a14:hiddenFill xmlns:a14="http://schemas.microsoft.com/office/drawing/2010/main">
                <a:solidFill>
                  <a:srgbClr val="FFFFFF"/>
                </a:solidFill>
              </a14:hiddenFill>
            </a:ext>
          </a:extLst>
        </p:spPr>
      </p:pic>
      <p:sp>
        <p:nvSpPr>
          <p:cNvPr id="66" name="Rectangle 65"/>
          <p:cNvSpPr/>
          <p:nvPr/>
        </p:nvSpPr>
        <p:spPr>
          <a:xfrm>
            <a:off x="5262649" y="3759882"/>
            <a:ext cx="1957190" cy="784830"/>
          </a:xfrm>
          <a:prstGeom prst="rect">
            <a:avLst/>
          </a:prstGeom>
        </p:spPr>
        <p:txBody>
          <a:bodyPr wrap="square">
            <a:spAutoFit/>
          </a:bodyPr>
          <a:lstStyle/>
          <a:p>
            <a:pPr algn="ctr">
              <a:buNone/>
            </a:pPr>
            <a:r>
              <a:rPr lang="en-GB" sz="1500" dirty="0">
                <a:solidFill>
                  <a:srgbClr val="0070C0"/>
                </a:solidFill>
              </a:rPr>
              <a:t>confirmation of receipt and completeness</a:t>
            </a:r>
          </a:p>
        </p:txBody>
      </p:sp>
      <p:sp>
        <p:nvSpPr>
          <p:cNvPr id="69" name="Content Placeholder 2"/>
          <p:cNvSpPr txBox="1">
            <a:spLocks/>
          </p:cNvSpPr>
          <p:nvPr/>
        </p:nvSpPr>
        <p:spPr bwMode="auto">
          <a:xfrm>
            <a:off x="6948264" y="2301720"/>
            <a:ext cx="1029078" cy="2878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68580" tIns="34290" rIns="68580" bIns="34290" numCol="1" anchor="t" anchorCtr="0" compatLnSpc="1">
            <a:prstTxWarp prst="textNoShape">
              <a:avLst/>
            </a:prstTxWarp>
          </a:bodyPr>
          <a:lstStyle>
            <a:lvl1pPr marL="342900" indent="-342900" algn="l" rtl="0" eaLnBrk="0" fontAlgn="base" hangingPunct="0">
              <a:spcBef>
                <a:spcPct val="20000"/>
              </a:spcBef>
              <a:spcAft>
                <a:spcPct val="0"/>
              </a:spcAft>
              <a:buSzPct val="80000"/>
              <a:buFont typeface="Arial" panose="020B0604020202020204" pitchFamily="34" charset="0"/>
              <a:buChar char="•"/>
              <a:defRPr sz="2400">
                <a:solidFill>
                  <a:srgbClr val="055685"/>
                </a:solidFill>
                <a:latin typeface="+mn-lt"/>
                <a:ea typeface="+mn-ea"/>
                <a:cs typeface="+mn-cs"/>
              </a:defRPr>
            </a:lvl1pPr>
            <a:lvl2pPr marL="742950" indent="-285750" algn="l" rtl="0" eaLnBrk="0" fontAlgn="base" hangingPunct="0">
              <a:spcBef>
                <a:spcPct val="20000"/>
              </a:spcBef>
              <a:spcAft>
                <a:spcPct val="0"/>
              </a:spcAft>
              <a:buSzPct val="80000"/>
              <a:buFont typeface="Arial" panose="020B0604020202020204" pitchFamily="34" charset="0"/>
              <a:buChar char="•"/>
              <a:defRPr sz="2000">
                <a:solidFill>
                  <a:srgbClr val="055685"/>
                </a:solidFill>
                <a:latin typeface="+mn-lt"/>
              </a:defRPr>
            </a:lvl2pPr>
            <a:lvl3pPr marL="1143000" indent="-228600" algn="l" rtl="0" eaLnBrk="0" fontAlgn="base" hangingPunct="0">
              <a:spcBef>
                <a:spcPct val="20000"/>
              </a:spcBef>
              <a:spcAft>
                <a:spcPct val="0"/>
              </a:spcAft>
              <a:buSzPct val="80000"/>
              <a:buFont typeface="Arial" panose="020B0604020202020204" pitchFamily="34" charset="0"/>
              <a:buChar char="•"/>
              <a:defRPr sz="1800">
                <a:solidFill>
                  <a:srgbClr val="055685"/>
                </a:solidFill>
                <a:latin typeface="+mn-lt"/>
              </a:defRPr>
            </a:lvl3pPr>
            <a:lvl4pPr marL="1600200" indent="-228600" algn="l" rtl="0" eaLnBrk="0" fontAlgn="base" hangingPunct="0">
              <a:spcBef>
                <a:spcPct val="20000"/>
              </a:spcBef>
              <a:spcAft>
                <a:spcPct val="0"/>
              </a:spcAft>
              <a:buSzPct val="80000"/>
              <a:buFont typeface="Arial" panose="020B0604020202020204" pitchFamily="34" charset="0"/>
              <a:buChar char="•"/>
              <a:defRPr sz="1600">
                <a:solidFill>
                  <a:srgbClr val="055685"/>
                </a:solidFill>
                <a:latin typeface="+mn-lt"/>
              </a:defRPr>
            </a:lvl4pPr>
            <a:lvl5pPr marL="2057400" indent="-228600" algn="l" rtl="0" eaLnBrk="0" fontAlgn="base" hangingPunct="0">
              <a:spcBef>
                <a:spcPct val="20000"/>
              </a:spcBef>
              <a:spcAft>
                <a:spcPct val="0"/>
              </a:spcAft>
              <a:buSzPct val="80000"/>
              <a:buFont typeface="Arial" panose="020B0604020202020204" pitchFamily="34" charset="0"/>
              <a:buChar char="•"/>
              <a:defRPr sz="1600">
                <a:solidFill>
                  <a:srgbClr val="055685"/>
                </a:solidFill>
                <a:latin typeface="+mn-lt"/>
              </a:defRPr>
            </a:lvl5pPr>
            <a:lvl6pPr marL="2514600" indent="-228600" algn="l" rtl="0" fontAlgn="base">
              <a:spcBef>
                <a:spcPct val="20000"/>
              </a:spcBef>
              <a:spcAft>
                <a:spcPct val="0"/>
              </a:spcAft>
              <a:buSzPct val="80000"/>
              <a:buBlip>
                <a:blip r:embed="rId4"/>
              </a:buBlip>
              <a:defRPr sz="2000">
                <a:solidFill>
                  <a:srgbClr val="055685"/>
                </a:solidFill>
                <a:latin typeface="+mn-lt"/>
              </a:defRPr>
            </a:lvl6pPr>
            <a:lvl7pPr marL="2971800" indent="-228600" algn="l" rtl="0" fontAlgn="base">
              <a:spcBef>
                <a:spcPct val="20000"/>
              </a:spcBef>
              <a:spcAft>
                <a:spcPct val="0"/>
              </a:spcAft>
              <a:buSzPct val="80000"/>
              <a:buBlip>
                <a:blip r:embed="rId4"/>
              </a:buBlip>
              <a:defRPr sz="2000">
                <a:solidFill>
                  <a:srgbClr val="055685"/>
                </a:solidFill>
                <a:latin typeface="+mn-lt"/>
              </a:defRPr>
            </a:lvl7pPr>
            <a:lvl8pPr marL="3429000" indent="-228600" algn="l" rtl="0" fontAlgn="base">
              <a:spcBef>
                <a:spcPct val="20000"/>
              </a:spcBef>
              <a:spcAft>
                <a:spcPct val="0"/>
              </a:spcAft>
              <a:buSzPct val="80000"/>
              <a:buBlip>
                <a:blip r:embed="rId4"/>
              </a:buBlip>
              <a:defRPr sz="2000">
                <a:solidFill>
                  <a:srgbClr val="055685"/>
                </a:solidFill>
                <a:latin typeface="+mn-lt"/>
              </a:defRPr>
            </a:lvl8pPr>
            <a:lvl9pPr marL="3886200" indent="-228600" algn="l" rtl="0" fontAlgn="base">
              <a:spcBef>
                <a:spcPct val="20000"/>
              </a:spcBef>
              <a:spcAft>
                <a:spcPct val="0"/>
              </a:spcAft>
              <a:buSzPct val="80000"/>
              <a:buBlip>
                <a:blip r:embed="rId4"/>
              </a:buBlip>
              <a:defRPr sz="2000">
                <a:solidFill>
                  <a:srgbClr val="055685"/>
                </a:solidFill>
                <a:latin typeface="+mn-lt"/>
              </a:defRPr>
            </a:lvl9pPr>
          </a:lstStyle>
          <a:p>
            <a:pPr marL="0" lvl="1" indent="0" algn="ctr">
              <a:buNone/>
            </a:pPr>
            <a:r>
              <a:rPr lang="en-GB" sz="1500" dirty="0"/>
              <a:t>NAA </a:t>
            </a:r>
          </a:p>
          <a:p>
            <a:pPr marL="0" lvl="1" indent="0" algn="ctr">
              <a:buNone/>
            </a:pPr>
            <a:r>
              <a:rPr lang="en-GB" sz="1500" dirty="0"/>
              <a:t>MS of </a:t>
            </a:r>
            <a:r>
              <a:rPr lang="en-GB" sz="1500" dirty="0" err="1"/>
              <a:t>oper</a:t>
            </a:r>
            <a:r>
              <a:rPr lang="en-GB" sz="1500" dirty="0"/>
              <a:t>.</a:t>
            </a:r>
          </a:p>
        </p:txBody>
      </p:sp>
    </p:spTree>
    <p:extLst>
      <p:ext uri="{BB962C8B-B14F-4D97-AF65-F5344CB8AC3E}">
        <p14:creationId xmlns:p14="http://schemas.microsoft.com/office/powerpoint/2010/main" val="393919177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60"/>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61"/>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62"/>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65"/>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66"/>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6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31" grpId="0"/>
      <p:bldP spid="60" grpId="0"/>
      <p:bldP spid="66" grpId="0"/>
      <p:bldP spid="69"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6"/>
          </p:nvPr>
        </p:nvSpPr>
        <p:spPr/>
        <p:txBody>
          <a:bodyPr/>
          <a:lstStyle/>
          <a:p>
            <a:r>
              <a:rPr lang="en-GB" dirty="0" smtClean="0"/>
              <a:t>The Light UAS Operator Certificate (LUC)</a:t>
            </a:r>
            <a:endParaRPr lang="en-GB" dirty="0"/>
          </a:p>
        </p:txBody>
      </p:sp>
      <p:sp>
        <p:nvSpPr>
          <p:cNvPr id="39" name="Content Placeholder 2"/>
          <p:cNvSpPr txBox="1">
            <a:spLocks/>
          </p:cNvSpPr>
          <p:nvPr/>
        </p:nvSpPr>
        <p:spPr bwMode="auto">
          <a:xfrm>
            <a:off x="1277634" y="837784"/>
            <a:ext cx="6604304" cy="5728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68580" tIns="34290" rIns="68580" bIns="34290" numCol="1" anchor="t" anchorCtr="0" compatLnSpc="1">
            <a:prstTxWarp prst="textNoShape">
              <a:avLst/>
            </a:prstTxWarp>
          </a:bodyPr>
          <a:lstStyle>
            <a:lvl1pPr marL="342900" indent="-342900" algn="l" rtl="0" eaLnBrk="0" fontAlgn="base" hangingPunct="0">
              <a:spcBef>
                <a:spcPct val="20000"/>
              </a:spcBef>
              <a:spcAft>
                <a:spcPct val="0"/>
              </a:spcAft>
              <a:buSzPct val="80000"/>
              <a:buFont typeface="Arial" panose="020B0604020202020204" pitchFamily="34" charset="0"/>
              <a:buChar char="•"/>
              <a:defRPr sz="2400">
                <a:solidFill>
                  <a:srgbClr val="055685"/>
                </a:solidFill>
                <a:latin typeface="+mn-lt"/>
                <a:ea typeface="+mn-ea"/>
                <a:cs typeface="+mn-cs"/>
              </a:defRPr>
            </a:lvl1pPr>
            <a:lvl2pPr marL="742950" indent="-285750" algn="l" rtl="0" eaLnBrk="0" fontAlgn="base" hangingPunct="0">
              <a:spcBef>
                <a:spcPct val="20000"/>
              </a:spcBef>
              <a:spcAft>
                <a:spcPct val="0"/>
              </a:spcAft>
              <a:buSzPct val="80000"/>
              <a:buFont typeface="Arial" panose="020B0604020202020204" pitchFamily="34" charset="0"/>
              <a:buChar char="•"/>
              <a:defRPr sz="2000">
                <a:solidFill>
                  <a:srgbClr val="055685"/>
                </a:solidFill>
                <a:latin typeface="+mn-lt"/>
              </a:defRPr>
            </a:lvl2pPr>
            <a:lvl3pPr marL="1143000" indent="-228600" algn="l" rtl="0" eaLnBrk="0" fontAlgn="base" hangingPunct="0">
              <a:spcBef>
                <a:spcPct val="20000"/>
              </a:spcBef>
              <a:spcAft>
                <a:spcPct val="0"/>
              </a:spcAft>
              <a:buSzPct val="80000"/>
              <a:buFont typeface="Arial" panose="020B0604020202020204" pitchFamily="34" charset="0"/>
              <a:buChar char="•"/>
              <a:defRPr sz="1800">
                <a:solidFill>
                  <a:srgbClr val="055685"/>
                </a:solidFill>
                <a:latin typeface="+mn-lt"/>
              </a:defRPr>
            </a:lvl3pPr>
            <a:lvl4pPr marL="1600200" indent="-228600" algn="l" rtl="0" eaLnBrk="0" fontAlgn="base" hangingPunct="0">
              <a:spcBef>
                <a:spcPct val="20000"/>
              </a:spcBef>
              <a:spcAft>
                <a:spcPct val="0"/>
              </a:spcAft>
              <a:buSzPct val="80000"/>
              <a:buFont typeface="Arial" panose="020B0604020202020204" pitchFamily="34" charset="0"/>
              <a:buChar char="•"/>
              <a:defRPr sz="1600">
                <a:solidFill>
                  <a:srgbClr val="055685"/>
                </a:solidFill>
                <a:latin typeface="+mn-lt"/>
              </a:defRPr>
            </a:lvl4pPr>
            <a:lvl5pPr marL="2057400" indent="-228600" algn="l" rtl="0" eaLnBrk="0" fontAlgn="base" hangingPunct="0">
              <a:spcBef>
                <a:spcPct val="20000"/>
              </a:spcBef>
              <a:spcAft>
                <a:spcPct val="0"/>
              </a:spcAft>
              <a:buSzPct val="80000"/>
              <a:buFont typeface="Arial" panose="020B0604020202020204" pitchFamily="34" charset="0"/>
              <a:buChar char="•"/>
              <a:defRPr sz="1600">
                <a:solidFill>
                  <a:srgbClr val="055685"/>
                </a:solidFill>
                <a:latin typeface="+mn-lt"/>
              </a:defRPr>
            </a:lvl5pPr>
            <a:lvl6pPr marL="2514600" indent="-228600" algn="l" rtl="0" fontAlgn="base">
              <a:spcBef>
                <a:spcPct val="20000"/>
              </a:spcBef>
              <a:spcAft>
                <a:spcPct val="0"/>
              </a:spcAft>
              <a:buSzPct val="80000"/>
              <a:buBlip>
                <a:blip r:embed="rId2"/>
              </a:buBlip>
              <a:defRPr sz="2000">
                <a:solidFill>
                  <a:srgbClr val="055685"/>
                </a:solidFill>
                <a:latin typeface="+mn-lt"/>
              </a:defRPr>
            </a:lvl6pPr>
            <a:lvl7pPr marL="2971800" indent="-228600" algn="l" rtl="0" fontAlgn="base">
              <a:spcBef>
                <a:spcPct val="20000"/>
              </a:spcBef>
              <a:spcAft>
                <a:spcPct val="0"/>
              </a:spcAft>
              <a:buSzPct val="80000"/>
              <a:buBlip>
                <a:blip r:embed="rId2"/>
              </a:buBlip>
              <a:defRPr sz="2000">
                <a:solidFill>
                  <a:srgbClr val="055685"/>
                </a:solidFill>
                <a:latin typeface="+mn-lt"/>
              </a:defRPr>
            </a:lvl7pPr>
            <a:lvl8pPr marL="3429000" indent="-228600" algn="l" rtl="0" fontAlgn="base">
              <a:spcBef>
                <a:spcPct val="20000"/>
              </a:spcBef>
              <a:spcAft>
                <a:spcPct val="0"/>
              </a:spcAft>
              <a:buSzPct val="80000"/>
              <a:buBlip>
                <a:blip r:embed="rId2"/>
              </a:buBlip>
              <a:defRPr sz="2000">
                <a:solidFill>
                  <a:srgbClr val="055685"/>
                </a:solidFill>
                <a:latin typeface="+mn-lt"/>
              </a:defRPr>
            </a:lvl8pPr>
            <a:lvl9pPr marL="3886200" indent="-228600" algn="l" rtl="0" fontAlgn="base">
              <a:spcBef>
                <a:spcPct val="20000"/>
              </a:spcBef>
              <a:spcAft>
                <a:spcPct val="0"/>
              </a:spcAft>
              <a:buSzPct val="80000"/>
              <a:buBlip>
                <a:blip r:embed="rId2"/>
              </a:buBlip>
              <a:defRPr sz="2000">
                <a:solidFill>
                  <a:srgbClr val="055685"/>
                </a:solidFill>
                <a:latin typeface="+mn-lt"/>
              </a:defRPr>
            </a:lvl9pPr>
          </a:lstStyle>
          <a:p>
            <a:pPr marL="29766" lvl="3" indent="0" algn="ctr">
              <a:buNone/>
            </a:pPr>
            <a:r>
              <a:rPr lang="en-GB" sz="2800" dirty="0"/>
              <a:t>Voluntary certification</a:t>
            </a:r>
          </a:p>
        </p:txBody>
      </p:sp>
      <p:grpSp>
        <p:nvGrpSpPr>
          <p:cNvPr id="11" name="Group 10"/>
          <p:cNvGrpSpPr/>
          <p:nvPr/>
        </p:nvGrpSpPr>
        <p:grpSpPr>
          <a:xfrm>
            <a:off x="610109" y="2297772"/>
            <a:ext cx="808198" cy="866216"/>
            <a:chOff x="1835696" y="4641580"/>
            <a:chExt cx="948327" cy="1019668"/>
          </a:xfrm>
        </p:grpSpPr>
        <p:pic>
          <p:nvPicPr>
            <p:cNvPr id="13" name="Picture 8" descr="https://static.vecteezy.com/system/resources/previews/000/049/530/original/vector-people.jpg"/>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a:off x="1907704" y="4941168"/>
              <a:ext cx="682181" cy="720080"/>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10" descr="See the source image"/>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1835696" y="4641580"/>
              <a:ext cx="948327" cy="414194"/>
            </a:xfrm>
            <a:prstGeom prst="rect">
              <a:avLst/>
            </a:prstGeom>
            <a:noFill/>
            <a:extLst>
              <a:ext uri="{909E8E84-426E-40DD-AFC4-6F175D3DCCD1}">
                <a14:hiddenFill xmlns:a14="http://schemas.microsoft.com/office/drawing/2010/main">
                  <a:solidFill>
                    <a:srgbClr val="FFFFFF"/>
                  </a:solidFill>
                </a14:hiddenFill>
              </a:ext>
            </a:extLst>
          </p:spPr>
        </p:pic>
      </p:grpSp>
      <p:pic>
        <p:nvPicPr>
          <p:cNvPr id="17" name="Picture 8" descr="See the source image"/>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3304609" y="2614129"/>
            <a:ext cx="619319" cy="619319"/>
          </a:xfrm>
          <a:prstGeom prst="rect">
            <a:avLst/>
          </a:prstGeom>
          <a:noFill/>
          <a:extLst>
            <a:ext uri="{909E8E84-426E-40DD-AFC4-6F175D3DCCD1}">
              <a14:hiddenFill xmlns:a14="http://schemas.microsoft.com/office/drawing/2010/main">
                <a:solidFill>
                  <a:srgbClr val="FFFFFF"/>
                </a:solidFill>
              </a14:hiddenFill>
            </a:ext>
          </a:extLst>
        </p:spPr>
      </p:pic>
      <p:sp>
        <p:nvSpPr>
          <p:cNvPr id="18" name="Content Placeholder 2"/>
          <p:cNvSpPr txBox="1">
            <a:spLocks/>
          </p:cNvSpPr>
          <p:nvPr/>
        </p:nvSpPr>
        <p:spPr bwMode="auto">
          <a:xfrm>
            <a:off x="2781055" y="2031655"/>
            <a:ext cx="1666425" cy="5322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68580" tIns="34290" rIns="68580" bIns="34290" numCol="1" anchor="t" anchorCtr="0" compatLnSpc="1">
            <a:prstTxWarp prst="textNoShape">
              <a:avLst/>
            </a:prstTxWarp>
          </a:bodyPr>
          <a:lstStyle>
            <a:lvl1pPr marL="342900" indent="-342900" algn="l" rtl="0" eaLnBrk="0" fontAlgn="base" hangingPunct="0">
              <a:spcBef>
                <a:spcPct val="20000"/>
              </a:spcBef>
              <a:spcAft>
                <a:spcPct val="0"/>
              </a:spcAft>
              <a:buSzPct val="80000"/>
              <a:buFont typeface="Arial" panose="020B0604020202020204" pitchFamily="34" charset="0"/>
              <a:buChar char="•"/>
              <a:defRPr sz="2400">
                <a:solidFill>
                  <a:srgbClr val="055685"/>
                </a:solidFill>
                <a:latin typeface="+mn-lt"/>
                <a:ea typeface="+mn-ea"/>
                <a:cs typeface="+mn-cs"/>
              </a:defRPr>
            </a:lvl1pPr>
            <a:lvl2pPr marL="742950" indent="-285750" algn="l" rtl="0" eaLnBrk="0" fontAlgn="base" hangingPunct="0">
              <a:spcBef>
                <a:spcPct val="20000"/>
              </a:spcBef>
              <a:spcAft>
                <a:spcPct val="0"/>
              </a:spcAft>
              <a:buSzPct val="80000"/>
              <a:buFont typeface="Arial" panose="020B0604020202020204" pitchFamily="34" charset="0"/>
              <a:buChar char="•"/>
              <a:defRPr sz="2000">
                <a:solidFill>
                  <a:srgbClr val="055685"/>
                </a:solidFill>
                <a:latin typeface="+mn-lt"/>
              </a:defRPr>
            </a:lvl2pPr>
            <a:lvl3pPr marL="1143000" indent="-228600" algn="l" rtl="0" eaLnBrk="0" fontAlgn="base" hangingPunct="0">
              <a:spcBef>
                <a:spcPct val="20000"/>
              </a:spcBef>
              <a:spcAft>
                <a:spcPct val="0"/>
              </a:spcAft>
              <a:buSzPct val="80000"/>
              <a:buFont typeface="Arial" panose="020B0604020202020204" pitchFamily="34" charset="0"/>
              <a:buChar char="•"/>
              <a:defRPr sz="1800">
                <a:solidFill>
                  <a:srgbClr val="055685"/>
                </a:solidFill>
                <a:latin typeface="+mn-lt"/>
              </a:defRPr>
            </a:lvl3pPr>
            <a:lvl4pPr marL="1600200" indent="-228600" algn="l" rtl="0" eaLnBrk="0" fontAlgn="base" hangingPunct="0">
              <a:spcBef>
                <a:spcPct val="20000"/>
              </a:spcBef>
              <a:spcAft>
                <a:spcPct val="0"/>
              </a:spcAft>
              <a:buSzPct val="80000"/>
              <a:buFont typeface="Arial" panose="020B0604020202020204" pitchFamily="34" charset="0"/>
              <a:buChar char="•"/>
              <a:defRPr sz="1600">
                <a:solidFill>
                  <a:srgbClr val="055685"/>
                </a:solidFill>
                <a:latin typeface="+mn-lt"/>
              </a:defRPr>
            </a:lvl4pPr>
            <a:lvl5pPr marL="2057400" indent="-228600" algn="l" rtl="0" eaLnBrk="0" fontAlgn="base" hangingPunct="0">
              <a:spcBef>
                <a:spcPct val="20000"/>
              </a:spcBef>
              <a:spcAft>
                <a:spcPct val="0"/>
              </a:spcAft>
              <a:buSzPct val="80000"/>
              <a:buFont typeface="Arial" panose="020B0604020202020204" pitchFamily="34" charset="0"/>
              <a:buChar char="•"/>
              <a:defRPr sz="1600">
                <a:solidFill>
                  <a:srgbClr val="055685"/>
                </a:solidFill>
                <a:latin typeface="+mn-lt"/>
              </a:defRPr>
            </a:lvl5pPr>
            <a:lvl6pPr marL="2514600" indent="-228600" algn="l" rtl="0" fontAlgn="base">
              <a:spcBef>
                <a:spcPct val="20000"/>
              </a:spcBef>
              <a:spcAft>
                <a:spcPct val="0"/>
              </a:spcAft>
              <a:buSzPct val="80000"/>
              <a:buBlip>
                <a:blip r:embed="rId2"/>
              </a:buBlip>
              <a:defRPr sz="2000">
                <a:solidFill>
                  <a:srgbClr val="055685"/>
                </a:solidFill>
                <a:latin typeface="+mn-lt"/>
              </a:defRPr>
            </a:lvl6pPr>
            <a:lvl7pPr marL="2971800" indent="-228600" algn="l" rtl="0" fontAlgn="base">
              <a:spcBef>
                <a:spcPct val="20000"/>
              </a:spcBef>
              <a:spcAft>
                <a:spcPct val="0"/>
              </a:spcAft>
              <a:buSzPct val="80000"/>
              <a:buBlip>
                <a:blip r:embed="rId2"/>
              </a:buBlip>
              <a:defRPr sz="2000">
                <a:solidFill>
                  <a:srgbClr val="055685"/>
                </a:solidFill>
                <a:latin typeface="+mn-lt"/>
              </a:defRPr>
            </a:lvl7pPr>
            <a:lvl8pPr marL="3429000" indent="-228600" algn="l" rtl="0" fontAlgn="base">
              <a:spcBef>
                <a:spcPct val="20000"/>
              </a:spcBef>
              <a:spcAft>
                <a:spcPct val="0"/>
              </a:spcAft>
              <a:buSzPct val="80000"/>
              <a:buBlip>
                <a:blip r:embed="rId2"/>
              </a:buBlip>
              <a:defRPr sz="2000">
                <a:solidFill>
                  <a:srgbClr val="055685"/>
                </a:solidFill>
                <a:latin typeface="+mn-lt"/>
              </a:defRPr>
            </a:lvl8pPr>
            <a:lvl9pPr marL="3886200" indent="-228600" algn="l" rtl="0" fontAlgn="base">
              <a:spcBef>
                <a:spcPct val="20000"/>
              </a:spcBef>
              <a:spcAft>
                <a:spcPct val="0"/>
              </a:spcAft>
              <a:buSzPct val="80000"/>
              <a:buBlip>
                <a:blip r:embed="rId2"/>
              </a:buBlip>
              <a:defRPr sz="2000">
                <a:solidFill>
                  <a:srgbClr val="055685"/>
                </a:solidFill>
                <a:latin typeface="+mn-lt"/>
              </a:defRPr>
            </a:lvl9pPr>
          </a:lstStyle>
          <a:p>
            <a:pPr marL="0" lvl="1" indent="0" algn="ctr">
              <a:buNone/>
            </a:pPr>
            <a:r>
              <a:rPr lang="en-GB" sz="1600" dirty="0"/>
              <a:t>NAA</a:t>
            </a:r>
          </a:p>
          <a:p>
            <a:pPr marL="0" lvl="1" indent="0" algn="ctr">
              <a:buNone/>
            </a:pPr>
            <a:r>
              <a:rPr lang="en-GB" sz="1600" dirty="0"/>
              <a:t>MS of registration</a:t>
            </a:r>
          </a:p>
        </p:txBody>
      </p:sp>
      <p:sp>
        <p:nvSpPr>
          <p:cNvPr id="20" name="Content Placeholder 2"/>
          <p:cNvSpPr txBox="1">
            <a:spLocks/>
          </p:cNvSpPr>
          <p:nvPr/>
        </p:nvSpPr>
        <p:spPr bwMode="auto">
          <a:xfrm>
            <a:off x="223444" y="3227716"/>
            <a:ext cx="2935705" cy="5322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68580" tIns="34290" rIns="68580" bIns="34290" numCol="1" anchor="t" anchorCtr="0" compatLnSpc="1">
            <a:prstTxWarp prst="textNoShape">
              <a:avLst/>
            </a:prstTxWarp>
          </a:bodyPr>
          <a:lstStyle>
            <a:lvl1pPr marL="342900" indent="-342900" algn="l" rtl="0" eaLnBrk="0" fontAlgn="base" hangingPunct="0">
              <a:spcBef>
                <a:spcPct val="20000"/>
              </a:spcBef>
              <a:spcAft>
                <a:spcPct val="0"/>
              </a:spcAft>
              <a:buSzPct val="80000"/>
              <a:buFont typeface="Arial" panose="020B0604020202020204" pitchFamily="34" charset="0"/>
              <a:buChar char="•"/>
              <a:defRPr sz="2400">
                <a:solidFill>
                  <a:srgbClr val="055685"/>
                </a:solidFill>
                <a:latin typeface="+mn-lt"/>
                <a:ea typeface="+mn-ea"/>
                <a:cs typeface="+mn-cs"/>
              </a:defRPr>
            </a:lvl1pPr>
            <a:lvl2pPr marL="742950" indent="-285750" algn="l" rtl="0" eaLnBrk="0" fontAlgn="base" hangingPunct="0">
              <a:spcBef>
                <a:spcPct val="20000"/>
              </a:spcBef>
              <a:spcAft>
                <a:spcPct val="0"/>
              </a:spcAft>
              <a:buSzPct val="80000"/>
              <a:buFont typeface="Arial" panose="020B0604020202020204" pitchFamily="34" charset="0"/>
              <a:buChar char="•"/>
              <a:defRPr sz="2000">
                <a:solidFill>
                  <a:srgbClr val="055685"/>
                </a:solidFill>
                <a:latin typeface="+mn-lt"/>
              </a:defRPr>
            </a:lvl2pPr>
            <a:lvl3pPr marL="1143000" indent="-228600" algn="l" rtl="0" eaLnBrk="0" fontAlgn="base" hangingPunct="0">
              <a:spcBef>
                <a:spcPct val="20000"/>
              </a:spcBef>
              <a:spcAft>
                <a:spcPct val="0"/>
              </a:spcAft>
              <a:buSzPct val="80000"/>
              <a:buFont typeface="Arial" panose="020B0604020202020204" pitchFamily="34" charset="0"/>
              <a:buChar char="•"/>
              <a:defRPr sz="1800">
                <a:solidFill>
                  <a:srgbClr val="055685"/>
                </a:solidFill>
                <a:latin typeface="+mn-lt"/>
              </a:defRPr>
            </a:lvl3pPr>
            <a:lvl4pPr marL="1600200" indent="-228600" algn="l" rtl="0" eaLnBrk="0" fontAlgn="base" hangingPunct="0">
              <a:spcBef>
                <a:spcPct val="20000"/>
              </a:spcBef>
              <a:spcAft>
                <a:spcPct val="0"/>
              </a:spcAft>
              <a:buSzPct val="80000"/>
              <a:buFont typeface="Arial" panose="020B0604020202020204" pitchFamily="34" charset="0"/>
              <a:buChar char="•"/>
              <a:defRPr sz="1600">
                <a:solidFill>
                  <a:srgbClr val="055685"/>
                </a:solidFill>
                <a:latin typeface="+mn-lt"/>
              </a:defRPr>
            </a:lvl4pPr>
            <a:lvl5pPr marL="2057400" indent="-228600" algn="l" rtl="0" eaLnBrk="0" fontAlgn="base" hangingPunct="0">
              <a:spcBef>
                <a:spcPct val="20000"/>
              </a:spcBef>
              <a:spcAft>
                <a:spcPct val="0"/>
              </a:spcAft>
              <a:buSzPct val="80000"/>
              <a:buFont typeface="Arial" panose="020B0604020202020204" pitchFamily="34" charset="0"/>
              <a:buChar char="•"/>
              <a:defRPr sz="1600">
                <a:solidFill>
                  <a:srgbClr val="055685"/>
                </a:solidFill>
                <a:latin typeface="+mn-lt"/>
              </a:defRPr>
            </a:lvl5pPr>
            <a:lvl6pPr marL="2514600" indent="-228600" algn="l" rtl="0" fontAlgn="base">
              <a:spcBef>
                <a:spcPct val="20000"/>
              </a:spcBef>
              <a:spcAft>
                <a:spcPct val="0"/>
              </a:spcAft>
              <a:buSzPct val="80000"/>
              <a:buBlip>
                <a:blip r:embed="rId2"/>
              </a:buBlip>
              <a:defRPr sz="2000">
                <a:solidFill>
                  <a:srgbClr val="055685"/>
                </a:solidFill>
                <a:latin typeface="+mn-lt"/>
              </a:defRPr>
            </a:lvl6pPr>
            <a:lvl7pPr marL="2971800" indent="-228600" algn="l" rtl="0" fontAlgn="base">
              <a:spcBef>
                <a:spcPct val="20000"/>
              </a:spcBef>
              <a:spcAft>
                <a:spcPct val="0"/>
              </a:spcAft>
              <a:buSzPct val="80000"/>
              <a:buBlip>
                <a:blip r:embed="rId2"/>
              </a:buBlip>
              <a:defRPr sz="2000">
                <a:solidFill>
                  <a:srgbClr val="055685"/>
                </a:solidFill>
                <a:latin typeface="+mn-lt"/>
              </a:defRPr>
            </a:lvl7pPr>
            <a:lvl8pPr marL="3429000" indent="-228600" algn="l" rtl="0" fontAlgn="base">
              <a:spcBef>
                <a:spcPct val="20000"/>
              </a:spcBef>
              <a:spcAft>
                <a:spcPct val="0"/>
              </a:spcAft>
              <a:buSzPct val="80000"/>
              <a:buBlip>
                <a:blip r:embed="rId2"/>
              </a:buBlip>
              <a:defRPr sz="2000">
                <a:solidFill>
                  <a:srgbClr val="055685"/>
                </a:solidFill>
                <a:latin typeface="+mn-lt"/>
              </a:defRPr>
            </a:lvl8pPr>
            <a:lvl9pPr marL="3886200" indent="-228600" algn="l" rtl="0" fontAlgn="base">
              <a:spcBef>
                <a:spcPct val="20000"/>
              </a:spcBef>
              <a:spcAft>
                <a:spcPct val="0"/>
              </a:spcAft>
              <a:buSzPct val="80000"/>
              <a:buBlip>
                <a:blip r:embed="rId2"/>
              </a:buBlip>
              <a:defRPr sz="2000">
                <a:solidFill>
                  <a:srgbClr val="055685"/>
                </a:solidFill>
                <a:latin typeface="+mn-lt"/>
              </a:defRPr>
            </a:lvl9pPr>
          </a:lstStyle>
          <a:p>
            <a:pPr marL="0" lvl="1" indent="0" algn="ctr">
              <a:buNone/>
            </a:pPr>
            <a:r>
              <a:rPr lang="en-GB" sz="1600" dirty="0"/>
              <a:t>Demonstrate capability to asses the risk of an operation, based on SMS requirements</a:t>
            </a:r>
          </a:p>
        </p:txBody>
      </p:sp>
      <p:grpSp>
        <p:nvGrpSpPr>
          <p:cNvPr id="6" name="Group 5"/>
          <p:cNvGrpSpPr/>
          <p:nvPr/>
        </p:nvGrpSpPr>
        <p:grpSpPr>
          <a:xfrm>
            <a:off x="5842369" y="1345153"/>
            <a:ext cx="1956504" cy="324000"/>
            <a:chOff x="6193817" y="3737802"/>
            <a:chExt cx="2608671" cy="432000"/>
          </a:xfrm>
        </p:grpSpPr>
        <p:sp>
          <p:nvSpPr>
            <p:cNvPr id="3" name="Rounded Rectangle 2"/>
            <p:cNvSpPr/>
            <p:nvPr/>
          </p:nvSpPr>
          <p:spPr bwMode="auto">
            <a:xfrm>
              <a:off x="6193817" y="3760342"/>
              <a:ext cx="2608671" cy="296110"/>
            </a:xfrm>
            <a:prstGeom prst="roundRect">
              <a:avLst/>
            </a:prstGeom>
            <a:solidFill>
              <a:srgbClr val="CCFF33"/>
            </a:solidFill>
            <a:ln/>
            <a:extLst/>
          </p:spPr>
          <p:style>
            <a:lnRef idx="2">
              <a:schemeClr val="accent2"/>
            </a:lnRef>
            <a:fillRef idx="1">
              <a:schemeClr val="lt1"/>
            </a:fillRef>
            <a:effectRef idx="0">
              <a:schemeClr val="accent2"/>
            </a:effectRef>
            <a:fontRef idx="minor">
              <a:schemeClr val="dk1"/>
            </a:fontRef>
          </p:style>
          <p:txBody>
            <a:bodyPr vert="horz" wrap="square" lIns="68580" tIns="34290" rIns="68580" bIns="34290" numCol="1" rtlCol="0" anchor="t" anchorCtr="0" compatLnSpc="1">
              <a:prstTxWarp prst="textNoShape">
                <a:avLst/>
              </a:prstTxWarp>
            </a:bodyPr>
            <a:lstStyle/>
            <a:p>
              <a:pPr marL="257175" indent="-257175" defTabSz="685800" fontAlgn="base">
                <a:spcBef>
                  <a:spcPct val="20000"/>
                </a:spcBef>
                <a:spcAft>
                  <a:spcPct val="0"/>
                </a:spcAft>
                <a:buSzPct val="60000"/>
                <a:buBlip>
                  <a:blip r:embed="rId6"/>
                </a:buBlip>
              </a:pPr>
              <a:endParaRPr lang="en-GB" sz="2400">
                <a:solidFill>
                  <a:srgbClr val="055685"/>
                </a:solidFill>
                <a:latin typeface="Calibri" pitchFamily="34" charset="0"/>
              </a:endParaRPr>
            </a:p>
          </p:txBody>
        </p:sp>
        <p:sp>
          <p:nvSpPr>
            <p:cNvPr id="19" name="Content Placeholder 2"/>
            <p:cNvSpPr txBox="1">
              <a:spLocks/>
            </p:cNvSpPr>
            <p:nvPr/>
          </p:nvSpPr>
          <p:spPr bwMode="auto">
            <a:xfrm>
              <a:off x="6416964" y="3737802"/>
              <a:ext cx="2162378" cy="43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68580" tIns="34290" rIns="68580" bIns="34290" numCol="1" anchor="t" anchorCtr="0" compatLnSpc="1">
              <a:prstTxWarp prst="textNoShape">
                <a:avLst/>
              </a:prstTxWarp>
            </a:bodyPr>
            <a:lstStyle>
              <a:lvl1pPr marL="342900" indent="-342900" algn="l" rtl="0" eaLnBrk="0" fontAlgn="base" hangingPunct="0">
                <a:spcBef>
                  <a:spcPct val="20000"/>
                </a:spcBef>
                <a:spcAft>
                  <a:spcPct val="0"/>
                </a:spcAft>
                <a:buSzPct val="80000"/>
                <a:buFont typeface="Arial" panose="020B0604020202020204" pitchFamily="34" charset="0"/>
                <a:buChar char="•"/>
                <a:defRPr sz="2400">
                  <a:solidFill>
                    <a:srgbClr val="055685"/>
                  </a:solidFill>
                  <a:latin typeface="+mn-lt"/>
                  <a:ea typeface="+mn-ea"/>
                  <a:cs typeface="+mn-cs"/>
                </a:defRPr>
              </a:lvl1pPr>
              <a:lvl2pPr marL="742950" indent="-285750" algn="l" rtl="0" eaLnBrk="0" fontAlgn="base" hangingPunct="0">
                <a:spcBef>
                  <a:spcPct val="20000"/>
                </a:spcBef>
                <a:spcAft>
                  <a:spcPct val="0"/>
                </a:spcAft>
                <a:buSzPct val="80000"/>
                <a:buFont typeface="Arial" panose="020B0604020202020204" pitchFamily="34" charset="0"/>
                <a:buChar char="•"/>
                <a:defRPr sz="2000">
                  <a:solidFill>
                    <a:srgbClr val="055685"/>
                  </a:solidFill>
                  <a:latin typeface="+mn-lt"/>
                </a:defRPr>
              </a:lvl2pPr>
              <a:lvl3pPr marL="1143000" indent="-228600" algn="l" rtl="0" eaLnBrk="0" fontAlgn="base" hangingPunct="0">
                <a:spcBef>
                  <a:spcPct val="20000"/>
                </a:spcBef>
                <a:spcAft>
                  <a:spcPct val="0"/>
                </a:spcAft>
                <a:buSzPct val="80000"/>
                <a:buFont typeface="Arial" panose="020B0604020202020204" pitchFamily="34" charset="0"/>
                <a:buChar char="•"/>
                <a:defRPr sz="1800">
                  <a:solidFill>
                    <a:srgbClr val="055685"/>
                  </a:solidFill>
                  <a:latin typeface="+mn-lt"/>
                </a:defRPr>
              </a:lvl3pPr>
              <a:lvl4pPr marL="1600200" indent="-228600" algn="l" rtl="0" eaLnBrk="0" fontAlgn="base" hangingPunct="0">
                <a:spcBef>
                  <a:spcPct val="20000"/>
                </a:spcBef>
                <a:spcAft>
                  <a:spcPct val="0"/>
                </a:spcAft>
                <a:buSzPct val="80000"/>
                <a:buFont typeface="Arial" panose="020B0604020202020204" pitchFamily="34" charset="0"/>
                <a:buChar char="•"/>
                <a:defRPr sz="1600">
                  <a:solidFill>
                    <a:srgbClr val="055685"/>
                  </a:solidFill>
                  <a:latin typeface="+mn-lt"/>
                </a:defRPr>
              </a:lvl4pPr>
              <a:lvl5pPr marL="2057400" indent="-228600" algn="l" rtl="0" eaLnBrk="0" fontAlgn="base" hangingPunct="0">
                <a:spcBef>
                  <a:spcPct val="20000"/>
                </a:spcBef>
                <a:spcAft>
                  <a:spcPct val="0"/>
                </a:spcAft>
                <a:buSzPct val="80000"/>
                <a:buFont typeface="Arial" panose="020B0604020202020204" pitchFamily="34" charset="0"/>
                <a:buChar char="•"/>
                <a:defRPr sz="1600">
                  <a:solidFill>
                    <a:srgbClr val="055685"/>
                  </a:solidFill>
                  <a:latin typeface="+mn-lt"/>
                </a:defRPr>
              </a:lvl5pPr>
              <a:lvl6pPr marL="2514600" indent="-228600" algn="l" rtl="0" fontAlgn="base">
                <a:spcBef>
                  <a:spcPct val="20000"/>
                </a:spcBef>
                <a:spcAft>
                  <a:spcPct val="0"/>
                </a:spcAft>
                <a:buSzPct val="80000"/>
                <a:buBlip>
                  <a:blip r:embed="rId2"/>
                </a:buBlip>
                <a:defRPr sz="2000">
                  <a:solidFill>
                    <a:srgbClr val="055685"/>
                  </a:solidFill>
                  <a:latin typeface="+mn-lt"/>
                </a:defRPr>
              </a:lvl6pPr>
              <a:lvl7pPr marL="2971800" indent="-228600" algn="l" rtl="0" fontAlgn="base">
                <a:spcBef>
                  <a:spcPct val="20000"/>
                </a:spcBef>
                <a:spcAft>
                  <a:spcPct val="0"/>
                </a:spcAft>
                <a:buSzPct val="80000"/>
                <a:buBlip>
                  <a:blip r:embed="rId2"/>
                </a:buBlip>
                <a:defRPr sz="2000">
                  <a:solidFill>
                    <a:srgbClr val="055685"/>
                  </a:solidFill>
                  <a:latin typeface="+mn-lt"/>
                </a:defRPr>
              </a:lvl7pPr>
              <a:lvl8pPr marL="3429000" indent="-228600" algn="l" rtl="0" fontAlgn="base">
                <a:spcBef>
                  <a:spcPct val="20000"/>
                </a:spcBef>
                <a:spcAft>
                  <a:spcPct val="0"/>
                </a:spcAft>
                <a:buSzPct val="80000"/>
                <a:buBlip>
                  <a:blip r:embed="rId2"/>
                </a:buBlip>
                <a:defRPr sz="2000">
                  <a:solidFill>
                    <a:srgbClr val="055685"/>
                  </a:solidFill>
                  <a:latin typeface="+mn-lt"/>
                </a:defRPr>
              </a:lvl8pPr>
              <a:lvl9pPr marL="3886200" indent="-228600" algn="l" rtl="0" fontAlgn="base">
                <a:spcBef>
                  <a:spcPct val="20000"/>
                </a:spcBef>
                <a:spcAft>
                  <a:spcPct val="0"/>
                </a:spcAft>
                <a:buSzPct val="80000"/>
                <a:buBlip>
                  <a:blip r:embed="rId2"/>
                </a:buBlip>
                <a:defRPr sz="2000">
                  <a:solidFill>
                    <a:srgbClr val="055685"/>
                  </a:solidFill>
                  <a:latin typeface="+mn-lt"/>
                </a:defRPr>
              </a:lvl9pPr>
            </a:lstStyle>
            <a:p>
              <a:pPr marL="0" lvl="1" indent="0" algn="ctr">
                <a:buNone/>
              </a:pPr>
              <a:r>
                <a:rPr lang="en-GB" sz="1500" dirty="0" smtClean="0"/>
                <a:t>Possible privileges</a:t>
              </a:r>
              <a:endParaRPr lang="en-GB" sz="1500" dirty="0"/>
            </a:p>
          </p:txBody>
        </p:sp>
      </p:grpSp>
      <p:sp>
        <p:nvSpPr>
          <p:cNvPr id="21" name="Content Placeholder 2"/>
          <p:cNvSpPr txBox="1">
            <a:spLocks/>
          </p:cNvSpPr>
          <p:nvPr/>
        </p:nvSpPr>
        <p:spPr bwMode="auto">
          <a:xfrm>
            <a:off x="5518547" y="1684457"/>
            <a:ext cx="2576986" cy="779245"/>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68580" tIns="34290" rIns="68580" bIns="34290" numCol="1" anchor="t" anchorCtr="0" compatLnSpc="1">
            <a:prstTxWarp prst="textNoShape">
              <a:avLst/>
            </a:prstTxWarp>
          </a:bodyPr>
          <a:lstStyle>
            <a:lvl1pPr marL="342900" indent="-342900" algn="l" rtl="0" eaLnBrk="0" fontAlgn="base" hangingPunct="0">
              <a:spcBef>
                <a:spcPct val="20000"/>
              </a:spcBef>
              <a:spcAft>
                <a:spcPct val="0"/>
              </a:spcAft>
              <a:buSzPct val="80000"/>
              <a:buFont typeface="Arial" panose="020B0604020202020204" pitchFamily="34" charset="0"/>
              <a:buChar char="•"/>
              <a:defRPr sz="2400">
                <a:solidFill>
                  <a:srgbClr val="055685"/>
                </a:solidFill>
                <a:latin typeface="+mn-lt"/>
                <a:ea typeface="+mn-ea"/>
                <a:cs typeface="+mn-cs"/>
              </a:defRPr>
            </a:lvl1pPr>
            <a:lvl2pPr marL="742950" indent="-285750" algn="l" rtl="0" eaLnBrk="0" fontAlgn="base" hangingPunct="0">
              <a:spcBef>
                <a:spcPct val="20000"/>
              </a:spcBef>
              <a:spcAft>
                <a:spcPct val="0"/>
              </a:spcAft>
              <a:buSzPct val="80000"/>
              <a:buFont typeface="Arial" panose="020B0604020202020204" pitchFamily="34" charset="0"/>
              <a:buChar char="•"/>
              <a:defRPr sz="2000">
                <a:solidFill>
                  <a:srgbClr val="055685"/>
                </a:solidFill>
                <a:latin typeface="+mn-lt"/>
              </a:defRPr>
            </a:lvl2pPr>
            <a:lvl3pPr marL="1143000" indent="-228600" algn="l" rtl="0" eaLnBrk="0" fontAlgn="base" hangingPunct="0">
              <a:spcBef>
                <a:spcPct val="20000"/>
              </a:spcBef>
              <a:spcAft>
                <a:spcPct val="0"/>
              </a:spcAft>
              <a:buSzPct val="80000"/>
              <a:buFont typeface="Arial" panose="020B0604020202020204" pitchFamily="34" charset="0"/>
              <a:buChar char="•"/>
              <a:defRPr sz="1800">
                <a:solidFill>
                  <a:srgbClr val="055685"/>
                </a:solidFill>
                <a:latin typeface="+mn-lt"/>
              </a:defRPr>
            </a:lvl3pPr>
            <a:lvl4pPr marL="1600200" indent="-228600" algn="l" rtl="0" eaLnBrk="0" fontAlgn="base" hangingPunct="0">
              <a:spcBef>
                <a:spcPct val="20000"/>
              </a:spcBef>
              <a:spcAft>
                <a:spcPct val="0"/>
              </a:spcAft>
              <a:buSzPct val="80000"/>
              <a:buFont typeface="Arial" panose="020B0604020202020204" pitchFamily="34" charset="0"/>
              <a:buChar char="•"/>
              <a:defRPr sz="1600">
                <a:solidFill>
                  <a:srgbClr val="055685"/>
                </a:solidFill>
                <a:latin typeface="+mn-lt"/>
              </a:defRPr>
            </a:lvl4pPr>
            <a:lvl5pPr marL="2057400" indent="-228600" algn="l" rtl="0" eaLnBrk="0" fontAlgn="base" hangingPunct="0">
              <a:spcBef>
                <a:spcPct val="20000"/>
              </a:spcBef>
              <a:spcAft>
                <a:spcPct val="0"/>
              </a:spcAft>
              <a:buSzPct val="80000"/>
              <a:buFont typeface="Arial" panose="020B0604020202020204" pitchFamily="34" charset="0"/>
              <a:buChar char="•"/>
              <a:defRPr sz="1600">
                <a:solidFill>
                  <a:srgbClr val="055685"/>
                </a:solidFill>
                <a:latin typeface="+mn-lt"/>
              </a:defRPr>
            </a:lvl5pPr>
            <a:lvl6pPr marL="2514600" indent="-228600" algn="l" rtl="0" fontAlgn="base">
              <a:spcBef>
                <a:spcPct val="20000"/>
              </a:spcBef>
              <a:spcAft>
                <a:spcPct val="0"/>
              </a:spcAft>
              <a:buSzPct val="80000"/>
              <a:buBlip>
                <a:blip r:embed="rId2"/>
              </a:buBlip>
              <a:defRPr sz="2000">
                <a:solidFill>
                  <a:srgbClr val="055685"/>
                </a:solidFill>
                <a:latin typeface="+mn-lt"/>
              </a:defRPr>
            </a:lvl6pPr>
            <a:lvl7pPr marL="2971800" indent="-228600" algn="l" rtl="0" fontAlgn="base">
              <a:spcBef>
                <a:spcPct val="20000"/>
              </a:spcBef>
              <a:spcAft>
                <a:spcPct val="0"/>
              </a:spcAft>
              <a:buSzPct val="80000"/>
              <a:buBlip>
                <a:blip r:embed="rId2"/>
              </a:buBlip>
              <a:defRPr sz="2000">
                <a:solidFill>
                  <a:srgbClr val="055685"/>
                </a:solidFill>
                <a:latin typeface="+mn-lt"/>
              </a:defRPr>
            </a:lvl7pPr>
            <a:lvl8pPr marL="3429000" indent="-228600" algn="l" rtl="0" fontAlgn="base">
              <a:spcBef>
                <a:spcPct val="20000"/>
              </a:spcBef>
              <a:spcAft>
                <a:spcPct val="0"/>
              </a:spcAft>
              <a:buSzPct val="80000"/>
              <a:buBlip>
                <a:blip r:embed="rId2"/>
              </a:buBlip>
              <a:defRPr sz="2000">
                <a:solidFill>
                  <a:srgbClr val="055685"/>
                </a:solidFill>
                <a:latin typeface="+mn-lt"/>
              </a:defRPr>
            </a:lvl8pPr>
            <a:lvl9pPr marL="3886200" indent="-228600" algn="l" rtl="0" fontAlgn="base">
              <a:spcBef>
                <a:spcPct val="20000"/>
              </a:spcBef>
              <a:spcAft>
                <a:spcPct val="0"/>
              </a:spcAft>
              <a:buSzPct val="80000"/>
              <a:buBlip>
                <a:blip r:embed="rId2"/>
              </a:buBlip>
              <a:defRPr sz="2000">
                <a:solidFill>
                  <a:srgbClr val="055685"/>
                </a:solidFill>
                <a:latin typeface="+mn-lt"/>
              </a:defRPr>
            </a:lvl9pPr>
          </a:lstStyle>
          <a:p>
            <a:pPr marL="0" lvl="1" indent="0" algn="ctr">
              <a:buNone/>
            </a:pPr>
            <a:r>
              <a:rPr lang="en-GB" sz="1600" dirty="0"/>
              <a:t>Operate according to standard scenario without submitting a declaration</a:t>
            </a:r>
          </a:p>
        </p:txBody>
      </p:sp>
      <p:sp>
        <p:nvSpPr>
          <p:cNvPr id="22" name="Content Placeholder 2"/>
          <p:cNvSpPr txBox="1">
            <a:spLocks/>
          </p:cNvSpPr>
          <p:nvPr/>
        </p:nvSpPr>
        <p:spPr bwMode="auto">
          <a:xfrm>
            <a:off x="5514546" y="2552274"/>
            <a:ext cx="2580987" cy="729215"/>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68580" tIns="34290" rIns="68580" bIns="34290" numCol="1" anchor="t" anchorCtr="0" compatLnSpc="1">
            <a:prstTxWarp prst="textNoShape">
              <a:avLst/>
            </a:prstTxWarp>
          </a:bodyPr>
          <a:lstStyle>
            <a:lvl1pPr marL="342900" indent="-342900" algn="l" rtl="0" eaLnBrk="0" fontAlgn="base" hangingPunct="0">
              <a:spcBef>
                <a:spcPct val="20000"/>
              </a:spcBef>
              <a:spcAft>
                <a:spcPct val="0"/>
              </a:spcAft>
              <a:buSzPct val="80000"/>
              <a:buFont typeface="Arial" panose="020B0604020202020204" pitchFamily="34" charset="0"/>
              <a:buChar char="•"/>
              <a:defRPr sz="2400">
                <a:solidFill>
                  <a:srgbClr val="055685"/>
                </a:solidFill>
                <a:latin typeface="+mn-lt"/>
                <a:ea typeface="+mn-ea"/>
                <a:cs typeface="+mn-cs"/>
              </a:defRPr>
            </a:lvl1pPr>
            <a:lvl2pPr marL="742950" indent="-285750" algn="l" rtl="0" eaLnBrk="0" fontAlgn="base" hangingPunct="0">
              <a:spcBef>
                <a:spcPct val="20000"/>
              </a:spcBef>
              <a:spcAft>
                <a:spcPct val="0"/>
              </a:spcAft>
              <a:buSzPct val="80000"/>
              <a:buFont typeface="Arial" panose="020B0604020202020204" pitchFamily="34" charset="0"/>
              <a:buChar char="•"/>
              <a:defRPr sz="2000">
                <a:solidFill>
                  <a:srgbClr val="055685"/>
                </a:solidFill>
                <a:latin typeface="+mn-lt"/>
              </a:defRPr>
            </a:lvl2pPr>
            <a:lvl3pPr marL="1143000" indent="-228600" algn="l" rtl="0" eaLnBrk="0" fontAlgn="base" hangingPunct="0">
              <a:spcBef>
                <a:spcPct val="20000"/>
              </a:spcBef>
              <a:spcAft>
                <a:spcPct val="0"/>
              </a:spcAft>
              <a:buSzPct val="80000"/>
              <a:buFont typeface="Arial" panose="020B0604020202020204" pitchFamily="34" charset="0"/>
              <a:buChar char="•"/>
              <a:defRPr sz="1800">
                <a:solidFill>
                  <a:srgbClr val="055685"/>
                </a:solidFill>
                <a:latin typeface="+mn-lt"/>
              </a:defRPr>
            </a:lvl3pPr>
            <a:lvl4pPr marL="1600200" indent="-228600" algn="l" rtl="0" eaLnBrk="0" fontAlgn="base" hangingPunct="0">
              <a:spcBef>
                <a:spcPct val="20000"/>
              </a:spcBef>
              <a:spcAft>
                <a:spcPct val="0"/>
              </a:spcAft>
              <a:buSzPct val="80000"/>
              <a:buFont typeface="Arial" panose="020B0604020202020204" pitchFamily="34" charset="0"/>
              <a:buChar char="•"/>
              <a:defRPr sz="1600">
                <a:solidFill>
                  <a:srgbClr val="055685"/>
                </a:solidFill>
                <a:latin typeface="+mn-lt"/>
              </a:defRPr>
            </a:lvl4pPr>
            <a:lvl5pPr marL="2057400" indent="-228600" algn="l" rtl="0" eaLnBrk="0" fontAlgn="base" hangingPunct="0">
              <a:spcBef>
                <a:spcPct val="20000"/>
              </a:spcBef>
              <a:spcAft>
                <a:spcPct val="0"/>
              </a:spcAft>
              <a:buSzPct val="80000"/>
              <a:buFont typeface="Arial" panose="020B0604020202020204" pitchFamily="34" charset="0"/>
              <a:buChar char="•"/>
              <a:defRPr sz="1600">
                <a:solidFill>
                  <a:srgbClr val="055685"/>
                </a:solidFill>
                <a:latin typeface="+mn-lt"/>
              </a:defRPr>
            </a:lvl5pPr>
            <a:lvl6pPr marL="2514600" indent="-228600" algn="l" rtl="0" fontAlgn="base">
              <a:spcBef>
                <a:spcPct val="20000"/>
              </a:spcBef>
              <a:spcAft>
                <a:spcPct val="0"/>
              </a:spcAft>
              <a:buSzPct val="80000"/>
              <a:buBlip>
                <a:blip r:embed="rId2"/>
              </a:buBlip>
              <a:defRPr sz="2000">
                <a:solidFill>
                  <a:srgbClr val="055685"/>
                </a:solidFill>
                <a:latin typeface="+mn-lt"/>
              </a:defRPr>
            </a:lvl6pPr>
            <a:lvl7pPr marL="2971800" indent="-228600" algn="l" rtl="0" fontAlgn="base">
              <a:spcBef>
                <a:spcPct val="20000"/>
              </a:spcBef>
              <a:spcAft>
                <a:spcPct val="0"/>
              </a:spcAft>
              <a:buSzPct val="80000"/>
              <a:buBlip>
                <a:blip r:embed="rId2"/>
              </a:buBlip>
              <a:defRPr sz="2000">
                <a:solidFill>
                  <a:srgbClr val="055685"/>
                </a:solidFill>
                <a:latin typeface="+mn-lt"/>
              </a:defRPr>
            </a:lvl7pPr>
            <a:lvl8pPr marL="3429000" indent="-228600" algn="l" rtl="0" fontAlgn="base">
              <a:spcBef>
                <a:spcPct val="20000"/>
              </a:spcBef>
              <a:spcAft>
                <a:spcPct val="0"/>
              </a:spcAft>
              <a:buSzPct val="80000"/>
              <a:buBlip>
                <a:blip r:embed="rId2"/>
              </a:buBlip>
              <a:defRPr sz="2000">
                <a:solidFill>
                  <a:srgbClr val="055685"/>
                </a:solidFill>
                <a:latin typeface="+mn-lt"/>
              </a:defRPr>
            </a:lvl8pPr>
            <a:lvl9pPr marL="3886200" indent="-228600" algn="l" rtl="0" fontAlgn="base">
              <a:spcBef>
                <a:spcPct val="20000"/>
              </a:spcBef>
              <a:spcAft>
                <a:spcPct val="0"/>
              </a:spcAft>
              <a:buSzPct val="80000"/>
              <a:buBlip>
                <a:blip r:embed="rId2"/>
              </a:buBlip>
              <a:defRPr sz="2000">
                <a:solidFill>
                  <a:srgbClr val="055685"/>
                </a:solidFill>
                <a:latin typeface="+mn-lt"/>
              </a:defRPr>
            </a:lvl9pPr>
          </a:lstStyle>
          <a:p>
            <a:pPr marL="0" lvl="1" indent="0" algn="ctr">
              <a:buNone/>
            </a:pPr>
            <a:r>
              <a:rPr lang="en-GB" sz="1600" dirty="0"/>
              <a:t>Self authorise operations </a:t>
            </a:r>
            <a:r>
              <a:rPr lang="en-GB" sz="1600" dirty="0" smtClean="0"/>
              <a:t>according to </a:t>
            </a:r>
            <a:r>
              <a:rPr lang="en-GB" sz="1600" dirty="0"/>
              <a:t>a predefined risk assessment</a:t>
            </a:r>
          </a:p>
        </p:txBody>
      </p:sp>
      <p:sp>
        <p:nvSpPr>
          <p:cNvPr id="23" name="Content Placeholder 2"/>
          <p:cNvSpPr txBox="1">
            <a:spLocks/>
          </p:cNvSpPr>
          <p:nvPr/>
        </p:nvSpPr>
        <p:spPr bwMode="auto">
          <a:xfrm>
            <a:off x="5516724" y="3381805"/>
            <a:ext cx="2578810" cy="745628"/>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68580" tIns="34290" rIns="68580" bIns="34290" numCol="1" anchor="t" anchorCtr="0" compatLnSpc="1">
            <a:prstTxWarp prst="textNoShape">
              <a:avLst/>
            </a:prstTxWarp>
          </a:bodyPr>
          <a:lstStyle>
            <a:lvl1pPr marL="342900" indent="-342900" algn="l" rtl="0" eaLnBrk="0" fontAlgn="base" hangingPunct="0">
              <a:spcBef>
                <a:spcPct val="20000"/>
              </a:spcBef>
              <a:spcAft>
                <a:spcPct val="0"/>
              </a:spcAft>
              <a:buSzPct val="80000"/>
              <a:buFont typeface="Arial" panose="020B0604020202020204" pitchFamily="34" charset="0"/>
              <a:buChar char="•"/>
              <a:defRPr sz="2400">
                <a:solidFill>
                  <a:srgbClr val="055685"/>
                </a:solidFill>
                <a:latin typeface="+mn-lt"/>
                <a:ea typeface="+mn-ea"/>
                <a:cs typeface="+mn-cs"/>
              </a:defRPr>
            </a:lvl1pPr>
            <a:lvl2pPr marL="742950" indent="-285750" algn="l" rtl="0" eaLnBrk="0" fontAlgn="base" hangingPunct="0">
              <a:spcBef>
                <a:spcPct val="20000"/>
              </a:spcBef>
              <a:spcAft>
                <a:spcPct val="0"/>
              </a:spcAft>
              <a:buSzPct val="80000"/>
              <a:buFont typeface="Arial" panose="020B0604020202020204" pitchFamily="34" charset="0"/>
              <a:buChar char="•"/>
              <a:defRPr sz="2000">
                <a:solidFill>
                  <a:srgbClr val="055685"/>
                </a:solidFill>
                <a:latin typeface="+mn-lt"/>
              </a:defRPr>
            </a:lvl2pPr>
            <a:lvl3pPr marL="1143000" indent="-228600" algn="l" rtl="0" eaLnBrk="0" fontAlgn="base" hangingPunct="0">
              <a:spcBef>
                <a:spcPct val="20000"/>
              </a:spcBef>
              <a:spcAft>
                <a:spcPct val="0"/>
              </a:spcAft>
              <a:buSzPct val="80000"/>
              <a:buFont typeface="Arial" panose="020B0604020202020204" pitchFamily="34" charset="0"/>
              <a:buChar char="•"/>
              <a:defRPr sz="1800">
                <a:solidFill>
                  <a:srgbClr val="055685"/>
                </a:solidFill>
                <a:latin typeface="+mn-lt"/>
              </a:defRPr>
            </a:lvl3pPr>
            <a:lvl4pPr marL="1600200" indent="-228600" algn="l" rtl="0" eaLnBrk="0" fontAlgn="base" hangingPunct="0">
              <a:spcBef>
                <a:spcPct val="20000"/>
              </a:spcBef>
              <a:spcAft>
                <a:spcPct val="0"/>
              </a:spcAft>
              <a:buSzPct val="80000"/>
              <a:buFont typeface="Arial" panose="020B0604020202020204" pitchFamily="34" charset="0"/>
              <a:buChar char="•"/>
              <a:defRPr sz="1600">
                <a:solidFill>
                  <a:srgbClr val="055685"/>
                </a:solidFill>
                <a:latin typeface="+mn-lt"/>
              </a:defRPr>
            </a:lvl4pPr>
            <a:lvl5pPr marL="2057400" indent="-228600" algn="l" rtl="0" eaLnBrk="0" fontAlgn="base" hangingPunct="0">
              <a:spcBef>
                <a:spcPct val="20000"/>
              </a:spcBef>
              <a:spcAft>
                <a:spcPct val="0"/>
              </a:spcAft>
              <a:buSzPct val="80000"/>
              <a:buFont typeface="Arial" panose="020B0604020202020204" pitchFamily="34" charset="0"/>
              <a:buChar char="•"/>
              <a:defRPr sz="1600">
                <a:solidFill>
                  <a:srgbClr val="055685"/>
                </a:solidFill>
                <a:latin typeface="+mn-lt"/>
              </a:defRPr>
            </a:lvl5pPr>
            <a:lvl6pPr marL="2514600" indent="-228600" algn="l" rtl="0" fontAlgn="base">
              <a:spcBef>
                <a:spcPct val="20000"/>
              </a:spcBef>
              <a:spcAft>
                <a:spcPct val="0"/>
              </a:spcAft>
              <a:buSzPct val="80000"/>
              <a:buBlip>
                <a:blip r:embed="rId2"/>
              </a:buBlip>
              <a:defRPr sz="2000">
                <a:solidFill>
                  <a:srgbClr val="055685"/>
                </a:solidFill>
                <a:latin typeface="+mn-lt"/>
              </a:defRPr>
            </a:lvl6pPr>
            <a:lvl7pPr marL="2971800" indent="-228600" algn="l" rtl="0" fontAlgn="base">
              <a:spcBef>
                <a:spcPct val="20000"/>
              </a:spcBef>
              <a:spcAft>
                <a:spcPct val="0"/>
              </a:spcAft>
              <a:buSzPct val="80000"/>
              <a:buBlip>
                <a:blip r:embed="rId2"/>
              </a:buBlip>
              <a:defRPr sz="2000">
                <a:solidFill>
                  <a:srgbClr val="055685"/>
                </a:solidFill>
                <a:latin typeface="+mn-lt"/>
              </a:defRPr>
            </a:lvl7pPr>
            <a:lvl8pPr marL="3429000" indent="-228600" algn="l" rtl="0" fontAlgn="base">
              <a:spcBef>
                <a:spcPct val="20000"/>
              </a:spcBef>
              <a:spcAft>
                <a:spcPct val="0"/>
              </a:spcAft>
              <a:buSzPct val="80000"/>
              <a:buBlip>
                <a:blip r:embed="rId2"/>
              </a:buBlip>
              <a:defRPr sz="2000">
                <a:solidFill>
                  <a:srgbClr val="055685"/>
                </a:solidFill>
                <a:latin typeface="+mn-lt"/>
              </a:defRPr>
            </a:lvl8pPr>
            <a:lvl9pPr marL="3886200" indent="-228600" algn="l" rtl="0" fontAlgn="base">
              <a:spcBef>
                <a:spcPct val="20000"/>
              </a:spcBef>
              <a:spcAft>
                <a:spcPct val="0"/>
              </a:spcAft>
              <a:buSzPct val="80000"/>
              <a:buBlip>
                <a:blip r:embed="rId2"/>
              </a:buBlip>
              <a:defRPr sz="2000">
                <a:solidFill>
                  <a:srgbClr val="055685"/>
                </a:solidFill>
                <a:latin typeface="+mn-lt"/>
              </a:defRPr>
            </a:lvl9pPr>
          </a:lstStyle>
          <a:p>
            <a:pPr marL="0" lvl="1" indent="0" algn="ctr">
              <a:buNone/>
            </a:pPr>
            <a:r>
              <a:rPr lang="en-GB" sz="1600" dirty="0"/>
              <a:t>Self authorise new operations, not covered by a predefined risk assessment</a:t>
            </a:r>
          </a:p>
        </p:txBody>
      </p:sp>
      <p:sp>
        <p:nvSpPr>
          <p:cNvPr id="4" name="Right Arrow 3"/>
          <p:cNvSpPr/>
          <p:nvPr/>
        </p:nvSpPr>
        <p:spPr bwMode="auto">
          <a:xfrm>
            <a:off x="1585878" y="2769815"/>
            <a:ext cx="1188132" cy="270030"/>
          </a:xfrm>
          <a:prstGeom prst="rightArrow">
            <a:avLst/>
          </a:prstGeom>
          <a:ln/>
          <a:extLst/>
        </p:spPr>
        <p:style>
          <a:lnRef idx="2">
            <a:schemeClr val="accent2"/>
          </a:lnRef>
          <a:fillRef idx="1">
            <a:schemeClr val="lt1"/>
          </a:fillRef>
          <a:effectRef idx="0">
            <a:schemeClr val="accent2"/>
          </a:effectRef>
          <a:fontRef idx="minor">
            <a:schemeClr val="dk1"/>
          </a:fontRef>
        </p:style>
        <p:txBody>
          <a:bodyPr vert="horz" wrap="square" lIns="68580" tIns="34290" rIns="68580" bIns="34290" numCol="1" rtlCol="0" anchor="t" anchorCtr="0" compatLnSpc="1">
            <a:prstTxWarp prst="textNoShape">
              <a:avLst/>
            </a:prstTxWarp>
          </a:bodyPr>
          <a:lstStyle/>
          <a:p>
            <a:pPr marL="257175" indent="-257175" defTabSz="685800" fontAlgn="base">
              <a:spcBef>
                <a:spcPct val="20000"/>
              </a:spcBef>
              <a:spcAft>
                <a:spcPct val="0"/>
              </a:spcAft>
              <a:buSzPct val="60000"/>
              <a:buBlip>
                <a:blip r:embed="rId6"/>
              </a:buBlip>
            </a:pPr>
            <a:endParaRPr lang="en-GB" sz="2400">
              <a:solidFill>
                <a:srgbClr val="055685"/>
              </a:solidFill>
              <a:latin typeface="Calibri" pitchFamily="34" charset="0"/>
            </a:endParaRPr>
          </a:p>
        </p:txBody>
      </p:sp>
      <p:sp>
        <p:nvSpPr>
          <p:cNvPr id="24" name="Right Arrow 23"/>
          <p:cNvSpPr/>
          <p:nvPr/>
        </p:nvSpPr>
        <p:spPr bwMode="auto">
          <a:xfrm>
            <a:off x="4220015" y="2787738"/>
            <a:ext cx="1188132" cy="270030"/>
          </a:xfrm>
          <a:prstGeom prst="rightArrow">
            <a:avLst/>
          </a:prstGeom>
          <a:ln/>
          <a:extLst/>
        </p:spPr>
        <p:style>
          <a:lnRef idx="2">
            <a:schemeClr val="accent2"/>
          </a:lnRef>
          <a:fillRef idx="1">
            <a:schemeClr val="lt1"/>
          </a:fillRef>
          <a:effectRef idx="0">
            <a:schemeClr val="accent2"/>
          </a:effectRef>
          <a:fontRef idx="minor">
            <a:schemeClr val="dk1"/>
          </a:fontRef>
        </p:style>
        <p:txBody>
          <a:bodyPr vert="horz" wrap="square" lIns="68580" tIns="34290" rIns="68580" bIns="34290" numCol="1" rtlCol="0" anchor="t" anchorCtr="0" compatLnSpc="1">
            <a:prstTxWarp prst="textNoShape">
              <a:avLst/>
            </a:prstTxWarp>
          </a:bodyPr>
          <a:lstStyle/>
          <a:p>
            <a:pPr marL="257175" indent="-257175" defTabSz="685800" fontAlgn="base">
              <a:spcBef>
                <a:spcPct val="20000"/>
              </a:spcBef>
              <a:spcAft>
                <a:spcPct val="0"/>
              </a:spcAft>
              <a:buSzPct val="60000"/>
              <a:buBlip>
                <a:blip r:embed="rId6"/>
              </a:buBlip>
            </a:pPr>
            <a:endParaRPr lang="en-GB" sz="2400">
              <a:solidFill>
                <a:srgbClr val="055685"/>
              </a:solidFill>
              <a:latin typeface="Calibri" pitchFamily="34" charset="0"/>
            </a:endParaRPr>
          </a:p>
        </p:txBody>
      </p:sp>
      <p:sp>
        <p:nvSpPr>
          <p:cNvPr id="25" name="Content Placeholder 2"/>
          <p:cNvSpPr txBox="1">
            <a:spLocks/>
          </p:cNvSpPr>
          <p:nvPr/>
        </p:nvSpPr>
        <p:spPr bwMode="auto">
          <a:xfrm>
            <a:off x="1143000" y="4305728"/>
            <a:ext cx="6855823" cy="5728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68580" tIns="34290" rIns="68580" bIns="34290" numCol="1" anchor="t" anchorCtr="0" compatLnSpc="1">
            <a:prstTxWarp prst="textNoShape">
              <a:avLst/>
            </a:prstTxWarp>
          </a:bodyPr>
          <a:lstStyle>
            <a:lvl1pPr marL="342900" indent="-342900" algn="l" rtl="0" eaLnBrk="0" fontAlgn="base" hangingPunct="0">
              <a:spcBef>
                <a:spcPct val="20000"/>
              </a:spcBef>
              <a:spcAft>
                <a:spcPct val="0"/>
              </a:spcAft>
              <a:buSzPct val="80000"/>
              <a:buFont typeface="Arial" panose="020B0604020202020204" pitchFamily="34" charset="0"/>
              <a:buChar char="•"/>
              <a:defRPr sz="2400">
                <a:solidFill>
                  <a:srgbClr val="055685"/>
                </a:solidFill>
                <a:latin typeface="+mn-lt"/>
                <a:ea typeface="+mn-ea"/>
                <a:cs typeface="+mn-cs"/>
              </a:defRPr>
            </a:lvl1pPr>
            <a:lvl2pPr marL="742950" indent="-285750" algn="l" rtl="0" eaLnBrk="0" fontAlgn="base" hangingPunct="0">
              <a:spcBef>
                <a:spcPct val="20000"/>
              </a:spcBef>
              <a:spcAft>
                <a:spcPct val="0"/>
              </a:spcAft>
              <a:buSzPct val="80000"/>
              <a:buFont typeface="Arial" panose="020B0604020202020204" pitchFamily="34" charset="0"/>
              <a:buChar char="•"/>
              <a:defRPr sz="2000">
                <a:solidFill>
                  <a:srgbClr val="055685"/>
                </a:solidFill>
                <a:latin typeface="+mn-lt"/>
              </a:defRPr>
            </a:lvl2pPr>
            <a:lvl3pPr marL="1143000" indent="-228600" algn="l" rtl="0" eaLnBrk="0" fontAlgn="base" hangingPunct="0">
              <a:spcBef>
                <a:spcPct val="20000"/>
              </a:spcBef>
              <a:spcAft>
                <a:spcPct val="0"/>
              </a:spcAft>
              <a:buSzPct val="80000"/>
              <a:buFont typeface="Arial" panose="020B0604020202020204" pitchFamily="34" charset="0"/>
              <a:buChar char="•"/>
              <a:defRPr sz="1800">
                <a:solidFill>
                  <a:srgbClr val="055685"/>
                </a:solidFill>
                <a:latin typeface="+mn-lt"/>
              </a:defRPr>
            </a:lvl3pPr>
            <a:lvl4pPr marL="1600200" indent="-228600" algn="l" rtl="0" eaLnBrk="0" fontAlgn="base" hangingPunct="0">
              <a:spcBef>
                <a:spcPct val="20000"/>
              </a:spcBef>
              <a:spcAft>
                <a:spcPct val="0"/>
              </a:spcAft>
              <a:buSzPct val="80000"/>
              <a:buFont typeface="Arial" panose="020B0604020202020204" pitchFamily="34" charset="0"/>
              <a:buChar char="•"/>
              <a:defRPr sz="1600">
                <a:solidFill>
                  <a:srgbClr val="055685"/>
                </a:solidFill>
                <a:latin typeface="+mn-lt"/>
              </a:defRPr>
            </a:lvl4pPr>
            <a:lvl5pPr marL="2057400" indent="-228600" algn="l" rtl="0" eaLnBrk="0" fontAlgn="base" hangingPunct="0">
              <a:spcBef>
                <a:spcPct val="20000"/>
              </a:spcBef>
              <a:spcAft>
                <a:spcPct val="0"/>
              </a:spcAft>
              <a:buSzPct val="80000"/>
              <a:buFont typeface="Arial" panose="020B0604020202020204" pitchFamily="34" charset="0"/>
              <a:buChar char="•"/>
              <a:defRPr sz="1600">
                <a:solidFill>
                  <a:srgbClr val="055685"/>
                </a:solidFill>
                <a:latin typeface="+mn-lt"/>
              </a:defRPr>
            </a:lvl5pPr>
            <a:lvl6pPr marL="2514600" indent="-228600" algn="l" rtl="0" fontAlgn="base">
              <a:spcBef>
                <a:spcPct val="20000"/>
              </a:spcBef>
              <a:spcAft>
                <a:spcPct val="0"/>
              </a:spcAft>
              <a:buSzPct val="80000"/>
              <a:buBlip>
                <a:blip r:embed="rId2"/>
              </a:buBlip>
              <a:defRPr sz="2000">
                <a:solidFill>
                  <a:srgbClr val="055685"/>
                </a:solidFill>
                <a:latin typeface="+mn-lt"/>
              </a:defRPr>
            </a:lvl6pPr>
            <a:lvl7pPr marL="2971800" indent="-228600" algn="l" rtl="0" fontAlgn="base">
              <a:spcBef>
                <a:spcPct val="20000"/>
              </a:spcBef>
              <a:spcAft>
                <a:spcPct val="0"/>
              </a:spcAft>
              <a:buSzPct val="80000"/>
              <a:buBlip>
                <a:blip r:embed="rId2"/>
              </a:buBlip>
              <a:defRPr sz="2000">
                <a:solidFill>
                  <a:srgbClr val="055685"/>
                </a:solidFill>
                <a:latin typeface="+mn-lt"/>
              </a:defRPr>
            </a:lvl7pPr>
            <a:lvl8pPr marL="3429000" indent="-228600" algn="l" rtl="0" fontAlgn="base">
              <a:spcBef>
                <a:spcPct val="20000"/>
              </a:spcBef>
              <a:spcAft>
                <a:spcPct val="0"/>
              </a:spcAft>
              <a:buSzPct val="80000"/>
              <a:buBlip>
                <a:blip r:embed="rId2"/>
              </a:buBlip>
              <a:defRPr sz="2000">
                <a:solidFill>
                  <a:srgbClr val="055685"/>
                </a:solidFill>
                <a:latin typeface="+mn-lt"/>
              </a:defRPr>
            </a:lvl8pPr>
            <a:lvl9pPr marL="3886200" indent="-228600" algn="l" rtl="0" fontAlgn="base">
              <a:spcBef>
                <a:spcPct val="20000"/>
              </a:spcBef>
              <a:spcAft>
                <a:spcPct val="0"/>
              </a:spcAft>
              <a:buSzPct val="80000"/>
              <a:buBlip>
                <a:blip r:embed="rId2"/>
              </a:buBlip>
              <a:defRPr sz="2000">
                <a:solidFill>
                  <a:srgbClr val="055685"/>
                </a:solidFill>
                <a:latin typeface="+mn-lt"/>
              </a:defRPr>
            </a:lvl9pPr>
          </a:lstStyle>
          <a:p>
            <a:pPr marL="29766" lvl="3" indent="0" algn="ctr">
              <a:buNone/>
            </a:pPr>
            <a:r>
              <a:rPr lang="en-GB" sz="1800" dirty="0"/>
              <a:t>A LUC is valid in all EU Member States, without additional demonstrations</a:t>
            </a:r>
          </a:p>
        </p:txBody>
      </p:sp>
    </p:spTree>
    <p:extLst>
      <p:ext uri="{BB962C8B-B14F-4D97-AF65-F5344CB8AC3E}">
        <p14:creationId xmlns:p14="http://schemas.microsoft.com/office/powerpoint/2010/main" val="269150574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1"/>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2"/>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3"/>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2" grpId="0" animBg="1"/>
      <p:bldP spid="23" grpId="0" animBg="1"/>
      <p:bldP spid="24" grpId="0" animBg="1"/>
      <p:bldP spid="25"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 name="textruta 53"/>
          <p:cNvSpPr txBox="1"/>
          <p:nvPr/>
        </p:nvSpPr>
        <p:spPr>
          <a:xfrm>
            <a:off x="1358359" y="4022555"/>
            <a:ext cx="3173087" cy="246221"/>
          </a:xfrm>
          <a:prstGeom prst="rect">
            <a:avLst/>
          </a:prstGeom>
          <a:noFill/>
        </p:spPr>
        <p:txBody>
          <a:bodyPr wrap="square" rtlCol="0">
            <a:spAutoFit/>
          </a:bodyPr>
          <a:lstStyle>
            <a:defPPr>
              <a:defRPr lang="sv-S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sv-SE" sz="1000" dirty="0" smtClean="0"/>
              <a:t>Part C to Reg. (EU) 2019/947</a:t>
            </a:r>
            <a:endParaRPr lang="sv-SE" sz="1000" dirty="0"/>
          </a:p>
        </p:txBody>
      </p:sp>
      <p:sp>
        <p:nvSpPr>
          <p:cNvPr id="101" name="textruta 53"/>
          <p:cNvSpPr txBox="1"/>
          <p:nvPr/>
        </p:nvSpPr>
        <p:spPr>
          <a:xfrm>
            <a:off x="1968345" y="3186564"/>
            <a:ext cx="3173087" cy="276999"/>
          </a:xfrm>
          <a:prstGeom prst="rect">
            <a:avLst/>
          </a:prstGeom>
          <a:noFill/>
        </p:spPr>
        <p:txBody>
          <a:bodyPr wrap="square" rtlCol="0">
            <a:spAutoFit/>
          </a:bodyPr>
          <a:lstStyle>
            <a:defPPr>
              <a:defRPr lang="sv-S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sv-SE" sz="1200" dirty="0" smtClean="0"/>
              <a:t>Appendix to Reg. (EU) 2019/947</a:t>
            </a:r>
            <a:endParaRPr lang="sv-SE" sz="1200" dirty="0"/>
          </a:p>
        </p:txBody>
      </p:sp>
      <p:sp>
        <p:nvSpPr>
          <p:cNvPr id="2" name="Text Placeholder 1"/>
          <p:cNvSpPr>
            <a:spLocks noGrp="1"/>
          </p:cNvSpPr>
          <p:nvPr>
            <p:ph type="body" sz="quarter" idx="16"/>
          </p:nvPr>
        </p:nvSpPr>
        <p:spPr/>
        <p:txBody>
          <a:bodyPr/>
          <a:lstStyle/>
          <a:p>
            <a:r>
              <a:rPr lang="en-GB" dirty="0" smtClean="0"/>
              <a:t>The ‘specific’ category - summary</a:t>
            </a:r>
            <a:endParaRPr lang="en-GB" dirty="0"/>
          </a:p>
        </p:txBody>
      </p:sp>
      <p:sp>
        <p:nvSpPr>
          <p:cNvPr id="5" name="PB"/>
          <p:cNvSpPr/>
          <p:nvPr/>
        </p:nvSpPr>
        <p:spPr bwMode="auto">
          <a:xfrm>
            <a:off x="1044790" y="4965487"/>
            <a:ext cx="3657600" cy="114300"/>
          </a:xfrm>
          <a:prstGeom prst="rect">
            <a:avLst/>
          </a:prstGeom>
          <a:noFill/>
          <a:ln>
            <a:noFill/>
          </a:ln>
          <a:effectLst/>
          <a:extLst>
            <a:ext uri="{909E8E84-426E-40DD-AFC4-6F175D3DCCD1}">
              <a14:hiddenFill xmlns:a14="http://schemas.microsoft.com/office/drawing/2010/main">
                <a:solidFill>
                  <a:srgbClr val="7F0000"/>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68580" tIns="34290" rIns="68580" bIns="34290" numCol="1" rtlCol="0" anchor="t" anchorCtr="0" compatLnSpc="1">
            <a:prstTxWarp prst="textNoShape">
              <a:avLst/>
            </a:prstTxWarp>
          </a:bodyPr>
          <a:lstStyle>
            <a:defPPr>
              <a:defRPr lang="sv-S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257175" indent="-257175">
              <a:buBlip>
                <a:blip r:embed="rId2"/>
              </a:buBlip>
            </a:pPr>
            <a:endParaRPr lang="en-GB" sz="1350"/>
          </a:p>
        </p:txBody>
      </p:sp>
      <p:sp>
        <p:nvSpPr>
          <p:cNvPr id="12" name="Rektangel med rundade hörn 4"/>
          <p:cNvSpPr/>
          <p:nvPr/>
        </p:nvSpPr>
        <p:spPr>
          <a:xfrm>
            <a:off x="664496" y="3331170"/>
            <a:ext cx="1260000" cy="2880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sv-S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sv-SE" dirty="0" smtClean="0"/>
              <a:t>STS</a:t>
            </a:r>
            <a:endParaRPr lang="sv-SE" dirty="0"/>
          </a:p>
        </p:txBody>
      </p:sp>
      <p:sp>
        <p:nvSpPr>
          <p:cNvPr id="13" name="textruta 13"/>
          <p:cNvSpPr txBox="1"/>
          <p:nvPr/>
        </p:nvSpPr>
        <p:spPr>
          <a:xfrm>
            <a:off x="4531446" y="3259478"/>
            <a:ext cx="1393404" cy="369332"/>
          </a:xfrm>
          <a:prstGeom prst="rect">
            <a:avLst/>
          </a:prstGeom>
        </p:spPr>
        <p:style>
          <a:lnRef idx="1">
            <a:schemeClr val="accent5"/>
          </a:lnRef>
          <a:fillRef idx="2">
            <a:schemeClr val="accent5"/>
          </a:fillRef>
          <a:effectRef idx="1">
            <a:schemeClr val="accent5"/>
          </a:effectRef>
          <a:fontRef idx="minor">
            <a:schemeClr val="dk1"/>
          </a:fontRef>
        </p:style>
        <p:txBody>
          <a:bodyPr wrap="square" rtlCol="0">
            <a:spAutoFit/>
          </a:bodyPr>
          <a:lstStyle>
            <a:defPPr>
              <a:defRPr lang="sv-SE"/>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r>
              <a:rPr lang="sv-SE" dirty="0" smtClean="0"/>
              <a:t>Declaration</a:t>
            </a:r>
            <a:endParaRPr lang="sv-SE" dirty="0"/>
          </a:p>
        </p:txBody>
      </p:sp>
      <p:cxnSp>
        <p:nvCxnSpPr>
          <p:cNvPr id="15" name="Rak pilkoppling 26"/>
          <p:cNvCxnSpPr>
            <a:stCxn id="14" idx="3"/>
            <a:endCxn id="19" idx="1"/>
          </p:cNvCxnSpPr>
          <p:nvPr/>
        </p:nvCxnSpPr>
        <p:spPr>
          <a:xfrm>
            <a:off x="1424177" y="4267240"/>
            <a:ext cx="1518126" cy="15254"/>
          </a:xfrm>
          <a:prstGeom prst="straightConnector1">
            <a:avLst/>
          </a:prstGeom>
          <a:ln>
            <a:tailEnd type="triangle"/>
          </a:ln>
        </p:spPr>
        <p:style>
          <a:lnRef idx="3">
            <a:schemeClr val="accent1"/>
          </a:lnRef>
          <a:fillRef idx="0">
            <a:schemeClr val="accent1"/>
          </a:fillRef>
          <a:effectRef idx="2">
            <a:schemeClr val="accent1"/>
          </a:effectRef>
          <a:fontRef idx="minor">
            <a:schemeClr val="tx1"/>
          </a:fontRef>
        </p:style>
      </p:cxnSp>
      <p:cxnSp>
        <p:nvCxnSpPr>
          <p:cNvPr id="16" name="Rak pilkoppling 28"/>
          <p:cNvCxnSpPr>
            <a:endCxn id="72" idx="0"/>
          </p:cNvCxnSpPr>
          <p:nvPr/>
        </p:nvCxnSpPr>
        <p:spPr>
          <a:xfrm>
            <a:off x="8130143" y="2401991"/>
            <a:ext cx="7136" cy="594139"/>
          </a:xfrm>
          <a:prstGeom prst="straightConnector1">
            <a:avLst/>
          </a:prstGeom>
          <a:ln>
            <a:tailEnd type="triangle"/>
          </a:ln>
        </p:spPr>
        <p:style>
          <a:lnRef idx="3">
            <a:schemeClr val="accent1"/>
          </a:lnRef>
          <a:fillRef idx="0">
            <a:schemeClr val="accent1"/>
          </a:fillRef>
          <a:effectRef idx="2">
            <a:schemeClr val="accent1"/>
          </a:effectRef>
          <a:fontRef idx="minor">
            <a:schemeClr val="tx1"/>
          </a:fontRef>
        </p:style>
      </p:cxnSp>
      <p:cxnSp>
        <p:nvCxnSpPr>
          <p:cNvPr id="17" name="Rak pilkoppling 32"/>
          <p:cNvCxnSpPr/>
          <p:nvPr/>
        </p:nvCxnSpPr>
        <p:spPr>
          <a:xfrm>
            <a:off x="2427522" y="2193610"/>
            <a:ext cx="4382910" cy="16534"/>
          </a:xfrm>
          <a:prstGeom prst="straightConnector1">
            <a:avLst/>
          </a:prstGeom>
          <a:ln>
            <a:tailEnd type="triangle"/>
          </a:ln>
        </p:spPr>
        <p:style>
          <a:lnRef idx="3">
            <a:schemeClr val="accent1"/>
          </a:lnRef>
          <a:fillRef idx="0">
            <a:schemeClr val="accent1"/>
          </a:fillRef>
          <a:effectRef idx="2">
            <a:schemeClr val="accent1"/>
          </a:effectRef>
          <a:fontRef idx="minor">
            <a:schemeClr val="tx1"/>
          </a:fontRef>
        </p:style>
      </p:cxnSp>
      <p:sp>
        <p:nvSpPr>
          <p:cNvPr id="19" name="Rektangel 39"/>
          <p:cNvSpPr/>
          <p:nvPr/>
        </p:nvSpPr>
        <p:spPr>
          <a:xfrm>
            <a:off x="2942303" y="3724528"/>
            <a:ext cx="4566720" cy="1115932"/>
          </a:xfrm>
          <a:prstGeom prst="rect">
            <a:avLst/>
          </a:prstGeom>
        </p:spPr>
        <p:style>
          <a:lnRef idx="1">
            <a:schemeClr val="accent1"/>
          </a:lnRef>
          <a:fillRef idx="2">
            <a:schemeClr val="accent1"/>
          </a:fillRef>
          <a:effectRef idx="1">
            <a:schemeClr val="accent1"/>
          </a:effectRef>
          <a:fontRef idx="minor">
            <a:schemeClr val="dk1"/>
          </a:fontRef>
        </p:style>
        <p:txBody>
          <a:bodyPr rtlCol="0" anchor="ctr"/>
          <a:lstStyle>
            <a:defPPr>
              <a:defRPr lang="sv-SE"/>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r>
              <a:rPr lang="sv-SE" dirty="0" smtClean="0"/>
              <a:t>Obtain privileges like</a:t>
            </a:r>
          </a:p>
          <a:p>
            <a:pPr marL="180975" indent="-180975">
              <a:buFont typeface="Arial" panose="020B0604020202020204" pitchFamily="34" charset="0"/>
              <a:buChar char="•"/>
            </a:pPr>
            <a:r>
              <a:rPr lang="sv-SE" sz="1200" dirty="0" smtClean="0"/>
              <a:t>Conduct operations covered by STS without submit a declaration</a:t>
            </a:r>
          </a:p>
          <a:p>
            <a:pPr marL="180975" indent="-180975">
              <a:buFont typeface="Arial" panose="020B0604020202020204" pitchFamily="34" charset="0"/>
              <a:buChar char="•"/>
            </a:pPr>
            <a:r>
              <a:rPr lang="sv-SE" sz="1200" dirty="0"/>
              <a:t>Conduct operations covered by </a:t>
            </a:r>
            <a:r>
              <a:rPr lang="sv-SE" sz="1200" dirty="0" smtClean="0"/>
              <a:t>PDRA without ask for authorisation</a:t>
            </a:r>
          </a:p>
          <a:p>
            <a:pPr marL="180975" indent="-180975">
              <a:buFont typeface="Arial" panose="020B0604020202020204" pitchFamily="34" charset="0"/>
              <a:buChar char="•"/>
            </a:pPr>
            <a:r>
              <a:rPr lang="sv-SE" sz="1200" dirty="0" smtClean="0"/>
              <a:t>Assess the risk of new operations through SORA and conduct the operation </a:t>
            </a:r>
            <a:r>
              <a:rPr lang="sv-SE" sz="1200" dirty="0"/>
              <a:t>without ask for </a:t>
            </a:r>
            <a:r>
              <a:rPr lang="sv-SE" sz="1200" dirty="0" smtClean="0"/>
              <a:t>authorisation</a:t>
            </a:r>
            <a:endParaRPr lang="sv-SE" sz="1200" dirty="0"/>
          </a:p>
        </p:txBody>
      </p:sp>
      <p:sp>
        <p:nvSpPr>
          <p:cNvPr id="23" name="textruta 44"/>
          <p:cNvSpPr txBox="1"/>
          <p:nvPr/>
        </p:nvSpPr>
        <p:spPr>
          <a:xfrm>
            <a:off x="146779" y="2049277"/>
            <a:ext cx="577468" cy="369332"/>
          </a:xfrm>
          <a:prstGeom prst="rect">
            <a:avLst/>
          </a:prstGeom>
          <a:noFill/>
        </p:spPr>
        <p:txBody>
          <a:bodyPr wrap="square" rtlCol="0">
            <a:spAutoFit/>
          </a:bodyPr>
          <a:lstStyle>
            <a:defPPr>
              <a:defRPr lang="sv-S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sv-SE" dirty="0" smtClean="0">
                <a:latin typeface="Calibri" panose="020F0502020204030204" pitchFamily="34" charset="0"/>
              </a:rPr>
              <a:t>①</a:t>
            </a:r>
            <a:endParaRPr lang="sv-SE" dirty="0">
              <a:latin typeface="Calibri" panose="020F0502020204030204" pitchFamily="34" charset="0"/>
            </a:endParaRPr>
          </a:p>
        </p:txBody>
      </p:sp>
      <p:sp>
        <p:nvSpPr>
          <p:cNvPr id="24" name="textruta 59"/>
          <p:cNvSpPr txBox="1"/>
          <p:nvPr/>
        </p:nvSpPr>
        <p:spPr>
          <a:xfrm>
            <a:off x="169497" y="2737890"/>
            <a:ext cx="577468" cy="369332"/>
          </a:xfrm>
          <a:prstGeom prst="rect">
            <a:avLst/>
          </a:prstGeom>
          <a:noFill/>
        </p:spPr>
        <p:txBody>
          <a:bodyPr wrap="square" rtlCol="0">
            <a:spAutoFit/>
          </a:bodyPr>
          <a:lstStyle>
            <a:defPPr>
              <a:defRPr lang="sv-S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sv-SE" dirty="0">
                <a:latin typeface="Calibri" panose="020F0502020204030204" pitchFamily="34" charset="0"/>
              </a:rPr>
              <a:t>②</a:t>
            </a:r>
            <a:endParaRPr lang="sv-SE" dirty="0"/>
          </a:p>
        </p:txBody>
      </p:sp>
      <p:sp>
        <p:nvSpPr>
          <p:cNvPr id="25" name="textruta 60"/>
          <p:cNvSpPr txBox="1"/>
          <p:nvPr/>
        </p:nvSpPr>
        <p:spPr>
          <a:xfrm>
            <a:off x="169497" y="3302118"/>
            <a:ext cx="577468" cy="369332"/>
          </a:xfrm>
          <a:prstGeom prst="rect">
            <a:avLst/>
          </a:prstGeom>
          <a:noFill/>
        </p:spPr>
        <p:txBody>
          <a:bodyPr wrap="square" rtlCol="0">
            <a:spAutoFit/>
          </a:bodyPr>
          <a:lstStyle>
            <a:defPPr>
              <a:defRPr lang="sv-S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sv-SE" dirty="0">
                <a:latin typeface="Calibri" panose="020F0502020204030204" pitchFamily="34" charset="0"/>
              </a:rPr>
              <a:t>③</a:t>
            </a:r>
            <a:endParaRPr lang="sv-SE" dirty="0"/>
          </a:p>
        </p:txBody>
      </p:sp>
      <p:cxnSp>
        <p:nvCxnSpPr>
          <p:cNvPr id="26" name="Rak pilkoppling 68"/>
          <p:cNvCxnSpPr/>
          <p:nvPr/>
        </p:nvCxnSpPr>
        <p:spPr>
          <a:xfrm>
            <a:off x="2018815" y="3464278"/>
            <a:ext cx="2429876" cy="6043"/>
          </a:xfrm>
          <a:prstGeom prst="straightConnector1">
            <a:avLst/>
          </a:prstGeom>
          <a:ln>
            <a:tailEnd type="triangle"/>
          </a:ln>
        </p:spPr>
        <p:style>
          <a:lnRef idx="3">
            <a:schemeClr val="accent1"/>
          </a:lnRef>
          <a:fillRef idx="0">
            <a:schemeClr val="accent1"/>
          </a:fillRef>
          <a:effectRef idx="2">
            <a:schemeClr val="accent1"/>
          </a:effectRef>
          <a:fontRef idx="minor">
            <a:schemeClr val="tx1"/>
          </a:fontRef>
        </p:style>
      </p:cxnSp>
      <p:cxnSp>
        <p:nvCxnSpPr>
          <p:cNvPr id="31" name="Vinklad koppling 23"/>
          <p:cNvCxnSpPr/>
          <p:nvPr/>
        </p:nvCxnSpPr>
        <p:spPr>
          <a:xfrm flipV="1">
            <a:off x="2086950" y="2401991"/>
            <a:ext cx="4723482" cy="516532"/>
          </a:xfrm>
          <a:prstGeom prst="bentConnector3">
            <a:avLst>
              <a:gd name="adj1" fmla="val 50000"/>
            </a:avLst>
          </a:prstGeom>
          <a:ln>
            <a:tailEnd type="triangle"/>
          </a:ln>
        </p:spPr>
        <p:style>
          <a:lnRef idx="3">
            <a:schemeClr val="accent1"/>
          </a:lnRef>
          <a:fillRef idx="0">
            <a:schemeClr val="accent1"/>
          </a:fillRef>
          <a:effectRef idx="2">
            <a:schemeClr val="accent1"/>
          </a:effectRef>
          <a:fontRef idx="minor">
            <a:schemeClr val="tx1"/>
          </a:fontRef>
        </p:style>
      </p:cxnSp>
      <p:sp>
        <p:nvSpPr>
          <p:cNvPr id="32" name="Rektangel med rundade hörn 35"/>
          <p:cNvSpPr/>
          <p:nvPr/>
        </p:nvSpPr>
        <p:spPr>
          <a:xfrm>
            <a:off x="686682" y="2783064"/>
            <a:ext cx="1260000" cy="2880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sv-S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sv-SE" dirty="0" smtClean="0"/>
              <a:t>PDRA</a:t>
            </a:r>
            <a:endParaRPr lang="sv-SE" dirty="0"/>
          </a:p>
        </p:txBody>
      </p:sp>
      <p:sp>
        <p:nvSpPr>
          <p:cNvPr id="33" name="textruta 53"/>
          <p:cNvSpPr txBox="1"/>
          <p:nvPr/>
        </p:nvSpPr>
        <p:spPr>
          <a:xfrm>
            <a:off x="2366811" y="1933145"/>
            <a:ext cx="3173087" cy="276999"/>
          </a:xfrm>
          <a:prstGeom prst="rect">
            <a:avLst/>
          </a:prstGeom>
          <a:noFill/>
        </p:spPr>
        <p:txBody>
          <a:bodyPr wrap="square" rtlCol="0">
            <a:spAutoFit/>
          </a:bodyPr>
          <a:lstStyle>
            <a:defPPr>
              <a:defRPr lang="sv-S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sv-SE" sz="1200" dirty="0" smtClean="0"/>
              <a:t>AMC1 to Art 11 to Reg. (EU) 2019/947</a:t>
            </a:r>
            <a:endParaRPr lang="sv-SE" sz="1200" dirty="0"/>
          </a:p>
        </p:txBody>
      </p:sp>
      <p:sp>
        <p:nvSpPr>
          <p:cNvPr id="34" name="textruta 56"/>
          <p:cNvSpPr txBox="1"/>
          <p:nvPr/>
        </p:nvSpPr>
        <p:spPr>
          <a:xfrm>
            <a:off x="196004" y="4193801"/>
            <a:ext cx="133231" cy="800219"/>
          </a:xfrm>
          <a:prstGeom prst="rect">
            <a:avLst/>
          </a:prstGeom>
          <a:noFill/>
        </p:spPr>
        <p:txBody>
          <a:bodyPr wrap="square" rtlCol="0">
            <a:spAutoFit/>
          </a:bodyPr>
          <a:lstStyle>
            <a:defPPr>
              <a:defRPr lang="sv-S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sv-SE" sz="2800" dirty="0">
                <a:latin typeface="Calibri" panose="020F0502020204030204" pitchFamily="34" charset="0"/>
                <a:sym typeface="Wingdings 2" panose="05020102010507070707" pitchFamily="18" charset="2"/>
              </a:rPr>
              <a:t></a:t>
            </a:r>
            <a:endParaRPr lang="sv-SE" sz="2800" dirty="0">
              <a:latin typeface="Calibri" panose="020F0502020204030204" pitchFamily="34" charset="0"/>
            </a:endParaRPr>
          </a:p>
          <a:p>
            <a:endParaRPr lang="sv-SE" dirty="0"/>
          </a:p>
        </p:txBody>
      </p:sp>
      <p:cxnSp>
        <p:nvCxnSpPr>
          <p:cNvPr id="37" name="Vinklad koppling 101"/>
          <p:cNvCxnSpPr>
            <a:stCxn id="19" idx="3"/>
            <a:endCxn id="72" idx="4"/>
          </p:cNvCxnSpPr>
          <p:nvPr/>
        </p:nvCxnSpPr>
        <p:spPr>
          <a:xfrm flipV="1">
            <a:off x="7509023" y="3903039"/>
            <a:ext cx="628256" cy="379455"/>
          </a:xfrm>
          <a:prstGeom prst="bentConnector2">
            <a:avLst/>
          </a:prstGeom>
          <a:ln>
            <a:tailEnd type="triangle"/>
          </a:ln>
        </p:spPr>
        <p:style>
          <a:lnRef idx="3">
            <a:schemeClr val="accent1"/>
          </a:lnRef>
          <a:fillRef idx="0">
            <a:schemeClr val="accent1"/>
          </a:fillRef>
          <a:effectRef idx="2">
            <a:schemeClr val="accent1"/>
          </a:effectRef>
          <a:fontRef idx="minor">
            <a:schemeClr val="tx1"/>
          </a:fontRef>
        </p:style>
      </p:cxnSp>
      <p:grpSp>
        <p:nvGrpSpPr>
          <p:cNvPr id="8" name="Group 7"/>
          <p:cNvGrpSpPr/>
          <p:nvPr/>
        </p:nvGrpSpPr>
        <p:grpSpPr>
          <a:xfrm>
            <a:off x="575095" y="3906008"/>
            <a:ext cx="1436498" cy="1268260"/>
            <a:chOff x="575095" y="3906008"/>
            <a:chExt cx="1436498" cy="1268260"/>
          </a:xfrm>
        </p:grpSpPr>
        <p:sp>
          <p:nvSpPr>
            <p:cNvPr id="14" name="Lodrät rullning 24"/>
            <p:cNvSpPr/>
            <p:nvPr/>
          </p:nvSpPr>
          <p:spPr>
            <a:xfrm>
              <a:off x="575095" y="3906008"/>
              <a:ext cx="939390" cy="722463"/>
            </a:xfrm>
            <a:prstGeom prst="verticalScrol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sv-S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sv-SE" dirty="0" smtClean="0"/>
                <a:t>LUC</a:t>
              </a:r>
              <a:endParaRPr lang="sv-SE" dirty="0"/>
            </a:p>
          </p:txBody>
        </p:sp>
        <p:sp>
          <p:nvSpPr>
            <p:cNvPr id="54" name="Oval 53"/>
            <p:cNvSpPr/>
            <p:nvPr/>
          </p:nvSpPr>
          <p:spPr>
            <a:xfrm>
              <a:off x="735543" y="4413076"/>
              <a:ext cx="632312" cy="333078"/>
            </a:xfrm>
            <a:prstGeom prst="ellipse">
              <a:avLst/>
            </a:prstGeom>
            <a:gradFill flip="none" rotWithShape="1">
              <a:gsLst>
                <a:gs pos="0">
                  <a:srgbClr val="FFFF00">
                    <a:shade val="30000"/>
                    <a:satMod val="115000"/>
                  </a:srgbClr>
                </a:gs>
                <a:gs pos="50000">
                  <a:srgbClr val="FFFF00">
                    <a:shade val="67500"/>
                    <a:satMod val="115000"/>
                  </a:srgbClr>
                </a:gs>
                <a:gs pos="100000">
                  <a:srgbClr val="FFFF00">
                    <a:shade val="100000"/>
                    <a:satMod val="115000"/>
                  </a:srgbClr>
                </a:gs>
              </a:gsLst>
              <a:lin ang="2700000" scaled="1"/>
              <a:tileRect/>
            </a:gra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53" name="textruta 53"/>
            <p:cNvSpPr txBox="1"/>
            <p:nvPr/>
          </p:nvSpPr>
          <p:spPr>
            <a:xfrm>
              <a:off x="795571" y="4438377"/>
              <a:ext cx="523423" cy="307777"/>
            </a:xfrm>
            <a:prstGeom prst="rect">
              <a:avLst/>
            </a:prstGeom>
            <a:noFill/>
          </p:spPr>
          <p:txBody>
            <a:bodyPr wrap="square" rtlCol="0">
              <a:spAutoFit/>
            </a:bodyPr>
            <a:lstStyle>
              <a:defPPr>
                <a:defRPr lang="sv-S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sv-SE" sz="1400" dirty="0" smtClean="0"/>
                <a:t>NAA</a:t>
              </a:r>
              <a:endParaRPr lang="sv-SE" sz="1400" dirty="0"/>
            </a:p>
          </p:txBody>
        </p:sp>
        <p:pic>
          <p:nvPicPr>
            <p:cNvPr id="55" name="Picture 6" descr="See the source image"/>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rot="2719077">
              <a:off x="1058209" y="4220883"/>
              <a:ext cx="1155120" cy="751649"/>
            </a:xfrm>
            <a:prstGeom prst="rect">
              <a:avLst/>
            </a:prstGeom>
            <a:noFill/>
            <a:extLst>
              <a:ext uri="{909E8E84-426E-40DD-AFC4-6F175D3DCCD1}">
                <a14:hiddenFill xmlns:a14="http://schemas.microsoft.com/office/drawing/2010/main">
                  <a:solidFill>
                    <a:srgbClr val="FFFFFF"/>
                  </a:solidFill>
                </a14:hiddenFill>
              </a:ext>
            </a:extLst>
          </p:spPr>
        </p:pic>
      </p:grpSp>
      <p:sp>
        <p:nvSpPr>
          <p:cNvPr id="64" name="Lodrät rullning 24"/>
          <p:cNvSpPr/>
          <p:nvPr/>
        </p:nvSpPr>
        <p:spPr>
          <a:xfrm>
            <a:off x="6960843" y="1379879"/>
            <a:ext cx="1782614" cy="1100113"/>
          </a:xfrm>
          <a:prstGeom prst="verticalScrol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sv-S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sv-SE" dirty="0" smtClean="0"/>
              <a:t>Operational authorisation</a:t>
            </a:r>
            <a:endParaRPr lang="sv-SE" dirty="0"/>
          </a:p>
        </p:txBody>
      </p:sp>
      <p:grpSp>
        <p:nvGrpSpPr>
          <p:cNvPr id="70" name="Group 69"/>
          <p:cNvGrpSpPr/>
          <p:nvPr/>
        </p:nvGrpSpPr>
        <p:grpSpPr>
          <a:xfrm>
            <a:off x="7885585" y="2188360"/>
            <a:ext cx="632312" cy="333078"/>
            <a:chOff x="7234410" y="1508591"/>
            <a:chExt cx="632312" cy="333078"/>
          </a:xfrm>
        </p:grpSpPr>
        <p:sp>
          <p:nvSpPr>
            <p:cNvPr id="65" name="Oval 64"/>
            <p:cNvSpPr/>
            <p:nvPr/>
          </p:nvSpPr>
          <p:spPr>
            <a:xfrm>
              <a:off x="7234410" y="1508591"/>
              <a:ext cx="632312" cy="333078"/>
            </a:xfrm>
            <a:prstGeom prst="ellipse">
              <a:avLst/>
            </a:prstGeom>
            <a:gradFill flip="none" rotWithShape="1">
              <a:gsLst>
                <a:gs pos="0">
                  <a:srgbClr val="FFFF00">
                    <a:shade val="30000"/>
                    <a:satMod val="115000"/>
                  </a:srgbClr>
                </a:gs>
                <a:gs pos="50000">
                  <a:srgbClr val="FFFF00">
                    <a:shade val="67500"/>
                    <a:satMod val="115000"/>
                  </a:srgbClr>
                </a:gs>
                <a:gs pos="100000">
                  <a:srgbClr val="FFFF00">
                    <a:shade val="100000"/>
                    <a:satMod val="115000"/>
                  </a:srgbClr>
                </a:gs>
              </a:gsLst>
              <a:lin ang="2700000" scaled="1"/>
              <a:tileRect/>
            </a:gra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66" name="textruta 53"/>
            <p:cNvSpPr txBox="1"/>
            <p:nvPr/>
          </p:nvSpPr>
          <p:spPr>
            <a:xfrm>
              <a:off x="7294438" y="1533892"/>
              <a:ext cx="523423" cy="307777"/>
            </a:xfrm>
            <a:prstGeom prst="rect">
              <a:avLst/>
            </a:prstGeom>
            <a:noFill/>
          </p:spPr>
          <p:txBody>
            <a:bodyPr wrap="square" rtlCol="0">
              <a:spAutoFit/>
            </a:bodyPr>
            <a:lstStyle>
              <a:defPPr>
                <a:defRPr lang="sv-S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sv-SE" sz="1400" dirty="0" smtClean="0"/>
                <a:t>NAA</a:t>
              </a:r>
              <a:endParaRPr lang="sv-SE" sz="1400" dirty="0"/>
            </a:p>
          </p:txBody>
        </p:sp>
      </p:grpSp>
      <p:pic>
        <p:nvPicPr>
          <p:cNvPr id="69" name="Picture 6" descr="See the source image"/>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rot="2719077">
            <a:off x="8225926" y="1972108"/>
            <a:ext cx="1155120" cy="751649"/>
          </a:xfrm>
          <a:prstGeom prst="rect">
            <a:avLst/>
          </a:prstGeom>
          <a:noFill/>
          <a:extLst>
            <a:ext uri="{909E8E84-426E-40DD-AFC4-6F175D3DCCD1}">
              <a14:hiddenFill xmlns:a14="http://schemas.microsoft.com/office/drawing/2010/main">
                <a:solidFill>
                  <a:srgbClr val="FFFFFF"/>
                </a:solidFill>
              </a14:hiddenFill>
            </a:ext>
          </a:extLst>
        </p:spPr>
      </p:pic>
      <p:grpSp>
        <p:nvGrpSpPr>
          <p:cNvPr id="73" name="Group 72"/>
          <p:cNvGrpSpPr/>
          <p:nvPr/>
        </p:nvGrpSpPr>
        <p:grpSpPr>
          <a:xfrm>
            <a:off x="7531100" y="2996130"/>
            <a:ext cx="1240896" cy="906909"/>
            <a:chOff x="7724311" y="3085738"/>
            <a:chExt cx="1240896" cy="906909"/>
          </a:xfrm>
        </p:grpSpPr>
        <p:sp>
          <p:nvSpPr>
            <p:cNvPr id="72" name="Oval 71"/>
            <p:cNvSpPr/>
            <p:nvPr/>
          </p:nvSpPr>
          <p:spPr>
            <a:xfrm>
              <a:off x="7724311" y="3085738"/>
              <a:ext cx="1212357" cy="906909"/>
            </a:xfrm>
            <a:prstGeom prst="ellipse">
              <a:avLst/>
            </a:prstGeom>
            <a:solidFill>
              <a:srgbClr val="FFFF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71" name="TextBox 70"/>
            <p:cNvSpPr txBox="1"/>
            <p:nvPr/>
          </p:nvSpPr>
          <p:spPr>
            <a:xfrm>
              <a:off x="7761301" y="3202950"/>
              <a:ext cx="1203906" cy="646331"/>
            </a:xfrm>
            <a:prstGeom prst="rect">
              <a:avLst/>
            </a:prstGeom>
            <a:noFill/>
          </p:spPr>
          <p:txBody>
            <a:bodyPr wrap="square" rtlCol="0">
              <a:spAutoFit/>
              <a:scene3d>
                <a:camera prst="orthographicFront"/>
                <a:lightRig rig="threePt" dir="t"/>
              </a:scene3d>
              <a:sp3d extrusionH="57150">
                <a:bevelT w="38100" h="38100" prst="relaxedInset"/>
              </a:sp3d>
            </a:bodyPr>
            <a:lstStyle/>
            <a:p>
              <a:pPr algn="ctr"/>
              <a:r>
                <a:rPr lang="en-GB" dirty="0" smtClean="0">
                  <a:effectLst>
                    <a:glow rad="101600">
                      <a:schemeClr val="accent2">
                        <a:satMod val="175000"/>
                        <a:alpha val="40000"/>
                      </a:schemeClr>
                    </a:glow>
                  </a:effectLst>
                </a:rPr>
                <a:t>Start the operation</a:t>
              </a:r>
              <a:endParaRPr lang="en-GB" dirty="0">
                <a:effectLst>
                  <a:glow rad="101600">
                    <a:schemeClr val="accent2">
                      <a:satMod val="175000"/>
                      <a:alpha val="40000"/>
                    </a:schemeClr>
                  </a:glow>
                </a:effectLst>
              </a:endParaRPr>
            </a:p>
          </p:txBody>
        </p:sp>
      </p:grpSp>
      <p:cxnSp>
        <p:nvCxnSpPr>
          <p:cNvPr id="79" name="Rak pilkoppling 68"/>
          <p:cNvCxnSpPr>
            <a:stCxn id="13" idx="3"/>
            <a:endCxn id="72" idx="2"/>
          </p:cNvCxnSpPr>
          <p:nvPr/>
        </p:nvCxnSpPr>
        <p:spPr>
          <a:xfrm>
            <a:off x="5924850" y="3444144"/>
            <a:ext cx="1606250" cy="5441"/>
          </a:xfrm>
          <a:prstGeom prst="straightConnector1">
            <a:avLst/>
          </a:prstGeom>
          <a:ln>
            <a:tailEnd type="triangle"/>
          </a:ln>
        </p:spPr>
        <p:style>
          <a:lnRef idx="3">
            <a:schemeClr val="accent1"/>
          </a:lnRef>
          <a:fillRef idx="0">
            <a:schemeClr val="accent1"/>
          </a:fillRef>
          <a:effectRef idx="2">
            <a:schemeClr val="accent1"/>
          </a:effectRef>
          <a:fontRef idx="minor">
            <a:schemeClr val="tx1"/>
          </a:fontRef>
        </p:style>
      </p:cxnSp>
      <p:sp>
        <p:nvSpPr>
          <p:cNvPr id="81" name="textruta 53"/>
          <p:cNvSpPr txBox="1"/>
          <p:nvPr/>
        </p:nvSpPr>
        <p:spPr>
          <a:xfrm>
            <a:off x="9605" y="826382"/>
            <a:ext cx="4744530" cy="400110"/>
          </a:xfrm>
          <a:prstGeom prst="rect">
            <a:avLst/>
          </a:prstGeom>
          <a:noFill/>
        </p:spPr>
        <p:txBody>
          <a:bodyPr wrap="square" rtlCol="0">
            <a:spAutoFit/>
          </a:bodyPr>
          <a:lstStyle>
            <a:defPPr>
              <a:defRPr lang="sv-S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lvl="1" algn="ctr" defTabSz="457200" eaLnBrk="0" fontAlgn="base" hangingPunct="0">
              <a:spcAft>
                <a:spcPct val="0"/>
              </a:spcAft>
              <a:buSzPct val="80000"/>
            </a:pPr>
            <a:r>
              <a:rPr lang="sv-SE" sz="2000" dirty="0" smtClean="0">
                <a:solidFill>
                  <a:srgbClr val="055685"/>
                </a:solidFill>
              </a:rPr>
              <a:t>Four </a:t>
            </a:r>
            <a:r>
              <a:rPr lang="sv-SE" sz="2000" dirty="0">
                <a:solidFill>
                  <a:srgbClr val="055685"/>
                </a:solidFill>
              </a:rPr>
              <a:t>possible options for the UAS operator</a:t>
            </a:r>
          </a:p>
        </p:txBody>
      </p:sp>
      <p:sp>
        <p:nvSpPr>
          <p:cNvPr id="82" name="textruta 53"/>
          <p:cNvSpPr txBox="1"/>
          <p:nvPr/>
        </p:nvSpPr>
        <p:spPr>
          <a:xfrm>
            <a:off x="1976935" y="2651159"/>
            <a:ext cx="3173087" cy="276999"/>
          </a:xfrm>
          <a:prstGeom prst="rect">
            <a:avLst/>
          </a:prstGeom>
          <a:noFill/>
        </p:spPr>
        <p:txBody>
          <a:bodyPr wrap="square" rtlCol="0">
            <a:spAutoFit/>
          </a:bodyPr>
          <a:lstStyle>
            <a:defPPr>
              <a:defRPr lang="sv-S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sv-SE" sz="1200" dirty="0" smtClean="0"/>
              <a:t>AMC2 to Art 11 to Reg. (EU) 2019/947</a:t>
            </a:r>
            <a:endParaRPr lang="sv-SE" sz="1200" dirty="0"/>
          </a:p>
        </p:txBody>
      </p:sp>
      <p:pic>
        <p:nvPicPr>
          <p:cNvPr id="38" name="Picture 37"/>
          <p:cNvPicPr>
            <a:picLocks noChangeAspect="1"/>
          </p:cNvPicPr>
          <p:nvPr/>
        </p:nvPicPr>
        <p:blipFill>
          <a:blip r:embed="rId4"/>
          <a:stretch>
            <a:fillRect/>
          </a:stretch>
        </p:blipFill>
        <p:spPr>
          <a:xfrm>
            <a:off x="494909" y="1525607"/>
            <a:ext cx="2071950" cy="1149403"/>
          </a:xfrm>
          <a:prstGeom prst="rect">
            <a:avLst/>
          </a:prstGeom>
        </p:spPr>
      </p:pic>
    </p:spTree>
    <p:extLst>
      <p:ext uri="{BB962C8B-B14F-4D97-AF65-F5344CB8AC3E}">
        <p14:creationId xmlns:p14="http://schemas.microsoft.com/office/powerpoint/2010/main" val="17644997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2"/>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4"/>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82"/>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1"/>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26"/>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01"/>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12"/>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25"/>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79"/>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5"/>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106"/>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8"/>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34"/>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19"/>
                                        </p:tgtEl>
                                        <p:attrNameLst>
                                          <p:attrName>style.visibility</p:attrName>
                                        </p:attrNameLst>
                                      </p:cBhvr>
                                      <p:to>
                                        <p:strVal val="visible"/>
                                      </p:to>
                                    </p:set>
                                  </p:childTnLst>
                                </p:cTn>
                              </p:par>
                              <p:par>
                                <p:cTn id="39" presetID="1" presetClass="entr" presetSubtype="0" fill="hold" nodeType="withEffect">
                                  <p:stCondLst>
                                    <p:cond delay="0"/>
                                  </p:stCondLst>
                                  <p:childTnLst>
                                    <p:set>
                                      <p:cBhvr>
                                        <p:cTn id="40" dur="1" fill="hold">
                                          <p:stCondLst>
                                            <p:cond delay="0"/>
                                          </p:stCondLst>
                                        </p:cTn>
                                        <p:tgtEl>
                                          <p:spTgt spid="3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6" grpId="0"/>
      <p:bldP spid="101" grpId="0"/>
      <p:bldP spid="12" grpId="0" animBg="1"/>
      <p:bldP spid="13" grpId="0" animBg="1"/>
      <p:bldP spid="19" grpId="0" animBg="1"/>
      <p:bldP spid="24" grpId="0"/>
      <p:bldP spid="25" grpId="0"/>
      <p:bldP spid="32" grpId="0" animBg="1"/>
      <p:bldP spid="34" grpId="0"/>
      <p:bldP spid="82"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quarter" idx="16"/>
          </p:nvPr>
        </p:nvSpPr>
        <p:spPr/>
        <p:txBody>
          <a:bodyPr/>
          <a:lstStyle/>
          <a:p>
            <a:r>
              <a:rPr lang="en-GB" dirty="0" smtClean="0"/>
              <a:t>Timeline</a:t>
            </a:r>
            <a:endParaRPr lang="en-GB" dirty="0"/>
          </a:p>
        </p:txBody>
      </p:sp>
      <p:sp>
        <p:nvSpPr>
          <p:cNvPr id="5" name="Slide Number Placeholder 4"/>
          <p:cNvSpPr>
            <a:spLocks noGrp="1"/>
          </p:cNvSpPr>
          <p:nvPr>
            <p:ph type="sldNum" sz="quarter" idx="4294967295"/>
          </p:nvPr>
        </p:nvSpPr>
        <p:spPr>
          <a:xfrm>
            <a:off x="7451725" y="4894263"/>
            <a:ext cx="1692275" cy="249237"/>
          </a:xfrm>
          <a:prstGeom prst="rect">
            <a:avLst/>
          </a:prstGeom>
        </p:spPr>
        <p:txBody>
          <a:bodyPr/>
          <a:lstStyle/>
          <a:p>
            <a:pPr>
              <a:defRPr/>
            </a:pPr>
            <a:fld id="{3D1B3B6C-817B-4B01-8ADA-CA09357B7D74}" type="slidenum">
              <a:rPr lang="en-GB" altLang="en-US" smtClean="0">
                <a:solidFill>
                  <a:srgbClr val="FFFFFF"/>
                </a:solidFill>
              </a:rPr>
              <a:pPr>
                <a:defRPr/>
              </a:pPr>
              <a:t>49</a:t>
            </a:fld>
            <a:endParaRPr lang="en-GB" altLang="en-US" dirty="0">
              <a:solidFill>
                <a:srgbClr val="FFFFFF"/>
              </a:solidFill>
            </a:endParaRPr>
          </a:p>
        </p:txBody>
      </p:sp>
      <p:sp>
        <p:nvSpPr>
          <p:cNvPr id="19" name="Content Placeholder 2"/>
          <p:cNvSpPr txBox="1">
            <a:spLocks/>
          </p:cNvSpPr>
          <p:nvPr/>
        </p:nvSpPr>
        <p:spPr bwMode="auto">
          <a:xfrm>
            <a:off x="3284737" y="2542852"/>
            <a:ext cx="4861314" cy="270148"/>
          </a:xfrm>
          <a:prstGeom prst="rect">
            <a:avLst/>
          </a:prstGeom>
          <a:solidFill>
            <a:srgbClr val="FFFF00"/>
          </a:solidFill>
          <a:ln w="9525">
            <a:solidFill>
              <a:schemeClr val="tx1"/>
            </a:solidFill>
            <a:miter lim="800000"/>
            <a:headEnd/>
            <a:tailEnd/>
          </a:ln>
          <a:effectLst/>
          <a:extLst/>
        </p:spPr>
        <p:txBody>
          <a:bodyPr vert="horz" wrap="square" lIns="51435" tIns="25718" rIns="51435" bIns="25718" numCol="1" anchor="t" anchorCtr="0" compatLnSpc="1">
            <a:prstTxWarp prst="textNoShape">
              <a:avLst/>
            </a:prstTxWarp>
          </a:bodyPr>
          <a:lstStyle>
            <a:lvl1pPr marL="342900" indent="-342900" algn="l" rtl="0" eaLnBrk="0" fontAlgn="base" hangingPunct="0">
              <a:spcBef>
                <a:spcPct val="20000"/>
              </a:spcBef>
              <a:spcAft>
                <a:spcPct val="0"/>
              </a:spcAft>
              <a:buSzPct val="80000"/>
              <a:buFont typeface="Arial" panose="020B0604020202020204" pitchFamily="34" charset="0"/>
              <a:buChar char="•"/>
              <a:defRPr sz="2400">
                <a:solidFill>
                  <a:srgbClr val="055685"/>
                </a:solidFill>
                <a:latin typeface="+mn-lt"/>
                <a:ea typeface="+mn-ea"/>
                <a:cs typeface="+mn-cs"/>
              </a:defRPr>
            </a:lvl1pPr>
            <a:lvl2pPr marL="742950" indent="-285750" algn="l" rtl="0" eaLnBrk="0" fontAlgn="base" hangingPunct="0">
              <a:spcBef>
                <a:spcPct val="20000"/>
              </a:spcBef>
              <a:spcAft>
                <a:spcPct val="0"/>
              </a:spcAft>
              <a:buSzPct val="80000"/>
              <a:buFont typeface="Arial" panose="020B0604020202020204" pitchFamily="34" charset="0"/>
              <a:buChar char="•"/>
              <a:defRPr sz="2000">
                <a:solidFill>
                  <a:srgbClr val="055685"/>
                </a:solidFill>
                <a:latin typeface="+mn-lt"/>
              </a:defRPr>
            </a:lvl2pPr>
            <a:lvl3pPr marL="1143000" indent="-228600" algn="l" rtl="0" eaLnBrk="0" fontAlgn="base" hangingPunct="0">
              <a:spcBef>
                <a:spcPct val="20000"/>
              </a:spcBef>
              <a:spcAft>
                <a:spcPct val="0"/>
              </a:spcAft>
              <a:buSzPct val="80000"/>
              <a:buFont typeface="Arial" panose="020B0604020202020204" pitchFamily="34" charset="0"/>
              <a:buChar char="•"/>
              <a:defRPr sz="1800">
                <a:solidFill>
                  <a:srgbClr val="055685"/>
                </a:solidFill>
                <a:latin typeface="+mn-lt"/>
              </a:defRPr>
            </a:lvl3pPr>
            <a:lvl4pPr marL="1600200" indent="-228600" algn="l" rtl="0" eaLnBrk="0" fontAlgn="base" hangingPunct="0">
              <a:spcBef>
                <a:spcPct val="20000"/>
              </a:spcBef>
              <a:spcAft>
                <a:spcPct val="0"/>
              </a:spcAft>
              <a:buSzPct val="80000"/>
              <a:buFont typeface="Arial" panose="020B0604020202020204" pitchFamily="34" charset="0"/>
              <a:buChar char="•"/>
              <a:defRPr sz="1600">
                <a:solidFill>
                  <a:srgbClr val="055685"/>
                </a:solidFill>
                <a:latin typeface="+mn-lt"/>
              </a:defRPr>
            </a:lvl4pPr>
            <a:lvl5pPr marL="2057400" indent="-228600" algn="l" rtl="0" eaLnBrk="0" fontAlgn="base" hangingPunct="0">
              <a:spcBef>
                <a:spcPct val="20000"/>
              </a:spcBef>
              <a:spcAft>
                <a:spcPct val="0"/>
              </a:spcAft>
              <a:buSzPct val="80000"/>
              <a:buFont typeface="Arial" panose="020B0604020202020204" pitchFamily="34" charset="0"/>
              <a:buChar char="•"/>
              <a:defRPr sz="1600">
                <a:solidFill>
                  <a:srgbClr val="055685"/>
                </a:solidFill>
                <a:latin typeface="+mn-lt"/>
              </a:defRPr>
            </a:lvl5pPr>
            <a:lvl6pPr marL="2514600" indent="-228600" algn="l" rtl="0" fontAlgn="base">
              <a:spcBef>
                <a:spcPct val="20000"/>
              </a:spcBef>
              <a:spcAft>
                <a:spcPct val="0"/>
              </a:spcAft>
              <a:buSzPct val="80000"/>
              <a:buBlip>
                <a:blip r:embed="rId3"/>
              </a:buBlip>
              <a:defRPr sz="2000">
                <a:solidFill>
                  <a:srgbClr val="055685"/>
                </a:solidFill>
                <a:latin typeface="+mn-lt"/>
              </a:defRPr>
            </a:lvl6pPr>
            <a:lvl7pPr marL="2971800" indent="-228600" algn="l" rtl="0" fontAlgn="base">
              <a:spcBef>
                <a:spcPct val="20000"/>
              </a:spcBef>
              <a:spcAft>
                <a:spcPct val="0"/>
              </a:spcAft>
              <a:buSzPct val="80000"/>
              <a:buBlip>
                <a:blip r:embed="rId3"/>
              </a:buBlip>
              <a:defRPr sz="2000">
                <a:solidFill>
                  <a:srgbClr val="055685"/>
                </a:solidFill>
                <a:latin typeface="+mn-lt"/>
              </a:defRPr>
            </a:lvl7pPr>
            <a:lvl8pPr marL="3429000" indent="-228600" algn="l" rtl="0" fontAlgn="base">
              <a:spcBef>
                <a:spcPct val="20000"/>
              </a:spcBef>
              <a:spcAft>
                <a:spcPct val="0"/>
              </a:spcAft>
              <a:buSzPct val="80000"/>
              <a:buBlip>
                <a:blip r:embed="rId3"/>
              </a:buBlip>
              <a:defRPr sz="2000">
                <a:solidFill>
                  <a:srgbClr val="055685"/>
                </a:solidFill>
                <a:latin typeface="+mn-lt"/>
              </a:defRPr>
            </a:lvl8pPr>
            <a:lvl9pPr marL="3886200" indent="-228600" algn="l" rtl="0" fontAlgn="base">
              <a:spcBef>
                <a:spcPct val="20000"/>
              </a:spcBef>
              <a:spcAft>
                <a:spcPct val="0"/>
              </a:spcAft>
              <a:buSzPct val="80000"/>
              <a:buBlip>
                <a:blip r:embed="rId3"/>
              </a:buBlip>
              <a:defRPr sz="2000">
                <a:solidFill>
                  <a:srgbClr val="055685"/>
                </a:solidFill>
                <a:latin typeface="+mn-lt"/>
              </a:defRPr>
            </a:lvl9pPr>
          </a:lstStyle>
          <a:p>
            <a:pPr marL="0" indent="0" algn="ctr">
              <a:buNone/>
            </a:pPr>
            <a:r>
              <a:rPr lang="en-GB" sz="1200" kern="0" dirty="0"/>
              <a:t>Operations in the specific category according to EU Regulation</a:t>
            </a:r>
          </a:p>
        </p:txBody>
      </p:sp>
      <p:sp>
        <p:nvSpPr>
          <p:cNvPr id="69" name="Content Placeholder 2"/>
          <p:cNvSpPr txBox="1">
            <a:spLocks/>
          </p:cNvSpPr>
          <p:nvPr/>
        </p:nvSpPr>
        <p:spPr bwMode="auto">
          <a:xfrm>
            <a:off x="2007216" y="3345979"/>
            <a:ext cx="3415261" cy="887181"/>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68580" tIns="34290" rIns="68580" bIns="34290" numCol="1" anchor="t" anchorCtr="0" compatLnSpc="1">
            <a:prstTxWarp prst="textNoShape">
              <a:avLst/>
            </a:prstTxWarp>
          </a:bodyPr>
          <a:lstStyle>
            <a:lvl1pPr marL="342900" indent="-342900" algn="l" rtl="0" eaLnBrk="0" fontAlgn="base" hangingPunct="0">
              <a:spcBef>
                <a:spcPct val="20000"/>
              </a:spcBef>
              <a:spcAft>
                <a:spcPct val="0"/>
              </a:spcAft>
              <a:buSzPct val="80000"/>
              <a:buFont typeface="Arial" panose="020B0604020202020204" pitchFamily="34" charset="0"/>
              <a:buChar char="•"/>
              <a:defRPr sz="2400">
                <a:solidFill>
                  <a:srgbClr val="055685"/>
                </a:solidFill>
                <a:latin typeface="+mn-lt"/>
                <a:ea typeface="+mn-ea"/>
                <a:cs typeface="+mn-cs"/>
              </a:defRPr>
            </a:lvl1pPr>
            <a:lvl2pPr marL="742950" indent="-285750" algn="l" rtl="0" eaLnBrk="0" fontAlgn="base" hangingPunct="0">
              <a:spcBef>
                <a:spcPct val="20000"/>
              </a:spcBef>
              <a:spcAft>
                <a:spcPct val="0"/>
              </a:spcAft>
              <a:buSzPct val="80000"/>
              <a:buFont typeface="Arial" panose="020B0604020202020204" pitchFamily="34" charset="0"/>
              <a:buChar char="•"/>
              <a:defRPr sz="2000">
                <a:solidFill>
                  <a:srgbClr val="055685"/>
                </a:solidFill>
                <a:latin typeface="+mn-lt"/>
              </a:defRPr>
            </a:lvl2pPr>
            <a:lvl3pPr marL="1143000" indent="-228600" algn="l" rtl="0" eaLnBrk="0" fontAlgn="base" hangingPunct="0">
              <a:spcBef>
                <a:spcPct val="20000"/>
              </a:spcBef>
              <a:spcAft>
                <a:spcPct val="0"/>
              </a:spcAft>
              <a:buSzPct val="80000"/>
              <a:buFont typeface="Arial" panose="020B0604020202020204" pitchFamily="34" charset="0"/>
              <a:buChar char="•"/>
              <a:defRPr sz="1800">
                <a:solidFill>
                  <a:srgbClr val="055685"/>
                </a:solidFill>
                <a:latin typeface="+mn-lt"/>
              </a:defRPr>
            </a:lvl3pPr>
            <a:lvl4pPr marL="1600200" indent="-228600" algn="l" rtl="0" eaLnBrk="0" fontAlgn="base" hangingPunct="0">
              <a:spcBef>
                <a:spcPct val="20000"/>
              </a:spcBef>
              <a:spcAft>
                <a:spcPct val="0"/>
              </a:spcAft>
              <a:buSzPct val="80000"/>
              <a:buFont typeface="Arial" panose="020B0604020202020204" pitchFamily="34" charset="0"/>
              <a:buChar char="•"/>
              <a:defRPr sz="1600">
                <a:solidFill>
                  <a:srgbClr val="055685"/>
                </a:solidFill>
                <a:latin typeface="+mn-lt"/>
              </a:defRPr>
            </a:lvl4pPr>
            <a:lvl5pPr marL="2057400" indent="-228600" algn="l" rtl="0" eaLnBrk="0" fontAlgn="base" hangingPunct="0">
              <a:spcBef>
                <a:spcPct val="20000"/>
              </a:spcBef>
              <a:spcAft>
                <a:spcPct val="0"/>
              </a:spcAft>
              <a:buSzPct val="80000"/>
              <a:buFont typeface="Arial" panose="020B0604020202020204" pitchFamily="34" charset="0"/>
              <a:buChar char="•"/>
              <a:defRPr sz="1600">
                <a:solidFill>
                  <a:srgbClr val="055685"/>
                </a:solidFill>
                <a:latin typeface="+mn-lt"/>
              </a:defRPr>
            </a:lvl5pPr>
            <a:lvl6pPr marL="2514600" indent="-228600" algn="l" rtl="0" fontAlgn="base">
              <a:spcBef>
                <a:spcPct val="20000"/>
              </a:spcBef>
              <a:spcAft>
                <a:spcPct val="0"/>
              </a:spcAft>
              <a:buSzPct val="80000"/>
              <a:buBlip>
                <a:blip r:embed="rId3"/>
              </a:buBlip>
              <a:defRPr sz="2000">
                <a:solidFill>
                  <a:srgbClr val="055685"/>
                </a:solidFill>
                <a:latin typeface="+mn-lt"/>
              </a:defRPr>
            </a:lvl6pPr>
            <a:lvl7pPr marL="2971800" indent="-228600" algn="l" rtl="0" fontAlgn="base">
              <a:spcBef>
                <a:spcPct val="20000"/>
              </a:spcBef>
              <a:spcAft>
                <a:spcPct val="0"/>
              </a:spcAft>
              <a:buSzPct val="80000"/>
              <a:buBlip>
                <a:blip r:embed="rId3"/>
              </a:buBlip>
              <a:defRPr sz="2000">
                <a:solidFill>
                  <a:srgbClr val="055685"/>
                </a:solidFill>
                <a:latin typeface="+mn-lt"/>
              </a:defRPr>
            </a:lvl7pPr>
            <a:lvl8pPr marL="3429000" indent="-228600" algn="l" rtl="0" fontAlgn="base">
              <a:spcBef>
                <a:spcPct val="20000"/>
              </a:spcBef>
              <a:spcAft>
                <a:spcPct val="0"/>
              </a:spcAft>
              <a:buSzPct val="80000"/>
              <a:buBlip>
                <a:blip r:embed="rId3"/>
              </a:buBlip>
              <a:defRPr sz="2000">
                <a:solidFill>
                  <a:srgbClr val="055685"/>
                </a:solidFill>
                <a:latin typeface="+mn-lt"/>
              </a:defRPr>
            </a:lvl8pPr>
            <a:lvl9pPr marL="3886200" indent="-228600" algn="l" rtl="0" fontAlgn="base">
              <a:spcBef>
                <a:spcPct val="20000"/>
              </a:spcBef>
              <a:spcAft>
                <a:spcPct val="0"/>
              </a:spcAft>
              <a:buSzPct val="80000"/>
              <a:buBlip>
                <a:blip r:embed="rId3"/>
              </a:buBlip>
              <a:defRPr sz="2000">
                <a:solidFill>
                  <a:srgbClr val="055685"/>
                </a:solidFill>
                <a:latin typeface="+mn-lt"/>
              </a:defRPr>
            </a:lvl9pPr>
          </a:lstStyle>
          <a:p>
            <a:pPr marL="133350" indent="-133350"/>
            <a:r>
              <a:rPr lang="en-GB" sz="1200" kern="0" dirty="0"/>
              <a:t>Member State shall convert national authorisations, certificates and declarations according to the EU Regulation</a:t>
            </a:r>
          </a:p>
          <a:p>
            <a:pPr marL="133350" indent="-133350"/>
            <a:r>
              <a:rPr lang="en-GB" sz="1200" dirty="0"/>
              <a:t>MS may define geographical zones</a:t>
            </a:r>
            <a:endParaRPr lang="en-GB" sz="1200" kern="0" dirty="0"/>
          </a:p>
        </p:txBody>
      </p:sp>
      <p:sp>
        <p:nvSpPr>
          <p:cNvPr id="70" name="Content Placeholder 2"/>
          <p:cNvSpPr txBox="1">
            <a:spLocks/>
          </p:cNvSpPr>
          <p:nvPr/>
        </p:nvSpPr>
        <p:spPr bwMode="auto">
          <a:xfrm>
            <a:off x="2390916" y="2816820"/>
            <a:ext cx="5755135" cy="261802"/>
          </a:xfrm>
          <a:prstGeom prst="rect">
            <a:avLst/>
          </a:prstGeom>
          <a:gradFill flip="none" rotWithShape="1">
            <a:gsLst>
              <a:gs pos="0">
                <a:schemeClr val="bg1"/>
              </a:gs>
              <a:gs pos="100000">
                <a:srgbClr val="00B050"/>
              </a:gs>
            </a:gsLst>
            <a:lin ang="0" scaled="1"/>
            <a:tileRect/>
          </a:gradFill>
          <a:ln w="9525">
            <a:solidFill>
              <a:schemeClr val="tx1"/>
            </a:solidFill>
            <a:miter lim="800000"/>
            <a:headEnd/>
            <a:tailEnd/>
          </a:ln>
          <a:effectLst/>
          <a:extLst/>
        </p:spPr>
        <p:txBody>
          <a:bodyPr vert="horz" wrap="square" lIns="68580" tIns="34290" rIns="68580" bIns="34290" numCol="1" anchor="t" anchorCtr="0" compatLnSpc="1">
            <a:prstTxWarp prst="textNoShape">
              <a:avLst/>
            </a:prstTxWarp>
          </a:bodyPr>
          <a:lstStyle>
            <a:lvl1pPr marL="342900" indent="-342900" algn="l" rtl="0" eaLnBrk="0" fontAlgn="base" hangingPunct="0">
              <a:spcBef>
                <a:spcPct val="20000"/>
              </a:spcBef>
              <a:spcAft>
                <a:spcPct val="0"/>
              </a:spcAft>
              <a:buSzPct val="80000"/>
              <a:buFont typeface="Arial" panose="020B0604020202020204" pitchFamily="34" charset="0"/>
              <a:buChar char="•"/>
              <a:defRPr sz="2400">
                <a:solidFill>
                  <a:srgbClr val="055685"/>
                </a:solidFill>
                <a:latin typeface="+mn-lt"/>
                <a:ea typeface="+mn-ea"/>
                <a:cs typeface="+mn-cs"/>
              </a:defRPr>
            </a:lvl1pPr>
            <a:lvl2pPr marL="742950" indent="-285750" algn="l" rtl="0" eaLnBrk="0" fontAlgn="base" hangingPunct="0">
              <a:spcBef>
                <a:spcPct val="20000"/>
              </a:spcBef>
              <a:spcAft>
                <a:spcPct val="0"/>
              </a:spcAft>
              <a:buSzPct val="80000"/>
              <a:buFont typeface="Arial" panose="020B0604020202020204" pitchFamily="34" charset="0"/>
              <a:buChar char="•"/>
              <a:defRPr sz="2000">
                <a:solidFill>
                  <a:srgbClr val="055685"/>
                </a:solidFill>
                <a:latin typeface="+mn-lt"/>
              </a:defRPr>
            </a:lvl2pPr>
            <a:lvl3pPr marL="1143000" indent="-228600" algn="l" rtl="0" eaLnBrk="0" fontAlgn="base" hangingPunct="0">
              <a:spcBef>
                <a:spcPct val="20000"/>
              </a:spcBef>
              <a:spcAft>
                <a:spcPct val="0"/>
              </a:spcAft>
              <a:buSzPct val="80000"/>
              <a:buFont typeface="Arial" panose="020B0604020202020204" pitchFamily="34" charset="0"/>
              <a:buChar char="•"/>
              <a:defRPr sz="1800">
                <a:solidFill>
                  <a:srgbClr val="055685"/>
                </a:solidFill>
                <a:latin typeface="+mn-lt"/>
              </a:defRPr>
            </a:lvl3pPr>
            <a:lvl4pPr marL="1600200" indent="-228600" algn="l" rtl="0" eaLnBrk="0" fontAlgn="base" hangingPunct="0">
              <a:spcBef>
                <a:spcPct val="20000"/>
              </a:spcBef>
              <a:spcAft>
                <a:spcPct val="0"/>
              </a:spcAft>
              <a:buSzPct val="80000"/>
              <a:buFont typeface="Arial" panose="020B0604020202020204" pitchFamily="34" charset="0"/>
              <a:buChar char="•"/>
              <a:defRPr sz="1600">
                <a:solidFill>
                  <a:srgbClr val="055685"/>
                </a:solidFill>
                <a:latin typeface="+mn-lt"/>
              </a:defRPr>
            </a:lvl4pPr>
            <a:lvl5pPr marL="2057400" indent="-228600" algn="l" rtl="0" eaLnBrk="0" fontAlgn="base" hangingPunct="0">
              <a:spcBef>
                <a:spcPct val="20000"/>
              </a:spcBef>
              <a:spcAft>
                <a:spcPct val="0"/>
              </a:spcAft>
              <a:buSzPct val="80000"/>
              <a:buFont typeface="Arial" panose="020B0604020202020204" pitchFamily="34" charset="0"/>
              <a:buChar char="•"/>
              <a:defRPr sz="1600">
                <a:solidFill>
                  <a:srgbClr val="055685"/>
                </a:solidFill>
                <a:latin typeface="+mn-lt"/>
              </a:defRPr>
            </a:lvl5pPr>
            <a:lvl6pPr marL="2514600" indent="-228600" algn="l" rtl="0" fontAlgn="base">
              <a:spcBef>
                <a:spcPct val="20000"/>
              </a:spcBef>
              <a:spcAft>
                <a:spcPct val="0"/>
              </a:spcAft>
              <a:buSzPct val="80000"/>
              <a:buBlip>
                <a:blip r:embed="rId3"/>
              </a:buBlip>
              <a:defRPr sz="2000">
                <a:solidFill>
                  <a:srgbClr val="055685"/>
                </a:solidFill>
                <a:latin typeface="+mn-lt"/>
              </a:defRPr>
            </a:lvl6pPr>
            <a:lvl7pPr marL="2971800" indent="-228600" algn="l" rtl="0" fontAlgn="base">
              <a:spcBef>
                <a:spcPct val="20000"/>
              </a:spcBef>
              <a:spcAft>
                <a:spcPct val="0"/>
              </a:spcAft>
              <a:buSzPct val="80000"/>
              <a:buBlip>
                <a:blip r:embed="rId3"/>
              </a:buBlip>
              <a:defRPr sz="2000">
                <a:solidFill>
                  <a:srgbClr val="055685"/>
                </a:solidFill>
                <a:latin typeface="+mn-lt"/>
              </a:defRPr>
            </a:lvl7pPr>
            <a:lvl8pPr marL="3429000" indent="-228600" algn="l" rtl="0" fontAlgn="base">
              <a:spcBef>
                <a:spcPct val="20000"/>
              </a:spcBef>
              <a:spcAft>
                <a:spcPct val="0"/>
              </a:spcAft>
              <a:buSzPct val="80000"/>
              <a:buBlip>
                <a:blip r:embed="rId3"/>
              </a:buBlip>
              <a:defRPr sz="2000">
                <a:solidFill>
                  <a:srgbClr val="055685"/>
                </a:solidFill>
                <a:latin typeface="+mn-lt"/>
              </a:defRPr>
            </a:lvl8pPr>
            <a:lvl9pPr marL="3886200" indent="-228600" algn="l" rtl="0" fontAlgn="base">
              <a:spcBef>
                <a:spcPct val="20000"/>
              </a:spcBef>
              <a:spcAft>
                <a:spcPct val="0"/>
              </a:spcAft>
              <a:buSzPct val="80000"/>
              <a:buBlip>
                <a:blip r:embed="rId3"/>
              </a:buBlip>
              <a:defRPr sz="2000">
                <a:solidFill>
                  <a:srgbClr val="055685"/>
                </a:solidFill>
                <a:latin typeface="+mn-lt"/>
              </a:defRPr>
            </a:lvl9pPr>
          </a:lstStyle>
          <a:p>
            <a:pPr marL="0" indent="0">
              <a:buNone/>
            </a:pPr>
            <a:r>
              <a:rPr lang="en-GB" sz="1200" kern="0" dirty="0"/>
              <a:t>Pre-defined risk assessments published by EASA</a:t>
            </a:r>
          </a:p>
        </p:txBody>
      </p:sp>
      <p:sp>
        <p:nvSpPr>
          <p:cNvPr id="72" name="Content Placeholder 2"/>
          <p:cNvSpPr txBox="1">
            <a:spLocks/>
          </p:cNvSpPr>
          <p:nvPr/>
        </p:nvSpPr>
        <p:spPr bwMode="auto">
          <a:xfrm>
            <a:off x="3265695" y="3080495"/>
            <a:ext cx="4880356" cy="261802"/>
          </a:xfrm>
          <a:prstGeom prst="rect">
            <a:avLst/>
          </a:prstGeom>
          <a:gradFill>
            <a:gsLst>
              <a:gs pos="0">
                <a:schemeClr val="bg1"/>
              </a:gs>
              <a:gs pos="100000">
                <a:srgbClr val="FF0000"/>
              </a:gs>
            </a:gsLst>
            <a:lin ang="0" scaled="1"/>
          </a:gradFill>
          <a:ln w="9525">
            <a:solidFill>
              <a:schemeClr val="tx1"/>
            </a:solidFill>
            <a:miter lim="800000"/>
            <a:headEnd/>
            <a:tailEnd/>
          </a:ln>
          <a:effectLst/>
          <a:extLst/>
        </p:spPr>
        <p:txBody>
          <a:bodyPr vert="horz" wrap="square" lIns="68580" tIns="34290" rIns="68580" bIns="34290" numCol="1" anchor="t" anchorCtr="0" compatLnSpc="1">
            <a:prstTxWarp prst="textNoShape">
              <a:avLst/>
            </a:prstTxWarp>
          </a:bodyPr>
          <a:lstStyle>
            <a:lvl1pPr marL="342900" indent="-342900" algn="l" rtl="0" eaLnBrk="0" fontAlgn="base" hangingPunct="0">
              <a:spcBef>
                <a:spcPct val="20000"/>
              </a:spcBef>
              <a:spcAft>
                <a:spcPct val="0"/>
              </a:spcAft>
              <a:buSzPct val="80000"/>
              <a:buFont typeface="Arial" panose="020B0604020202020204" pitchFamily="34" charset="0"/>
              <a:buChar char="•"/>
              <a:defRPr sz="2400">
                <a:solidFill>
                  <a:srgbClr val="055685"/>
                </a:solidFill>
                <a:latin typeface="+mn-lt"/>
                <a:ea typeface="+mn-ea"/>
                <a:cs typeface="+mn-cs"/>
              </a:defRPr>
            </a:lvl1pPr>
            <a:lvl2pPr marL="742950" indent="-285750" algn="l" rtl="0" eaLnBrk="0" fontAlgn="base" hangingPunct="0">
              <a:spcBef>
                <a:spcPct val="20000"/>
              </a:spcBef>
              <a:spcAft>
                <a:spcPct val="0"/>
              </a:spcAft>
              <a:buSzPct val="80000"/>
              <a:buFont typeface="Arial" panose="020B0604020202020204" pitchFamily="34" charset="0"/>
              <a:buChar char="•"/>
              <a:defRPr sz="2000">
                <a:solidFill>
                  <a:srgbClr val="055685"/>
                </a:solidFill>
                <a:latin typeface="+mn-lt"/>
              </a:defRPr>
            </a:lvl2pPr>
            <a:lvl3pPr marL="1143000" indent="-228600" algn="l" rtl="0" eaLnBrk="0" fontAlgn="base" hangingPunct="0">
              <a:spcBef>
                <a:spcPct val="20000"/>
              </a:spcBef>
              <a:spcAft>
                <a:spcPct val="0"/>
              </a:spcAft>
              <a:buSzPct val="80000"/>
              <a:buFont typeface="Arial" panose="020B0604020202020204" pitchFamily="34" charset="0"/>
              <a:buChar char="•"/>
              <a:defRPr sz="1800">
                <a:solidFill>
                  <a:srgbClr val="055685"/>
                </a:solidFill>
                <a:latin typeface="+mn-lt"/>
              </a:defRPr>
            </a:lvl3pPr>
            <a:lvl4pPr marL="1600200" indent="-228600" algn="l" rtl="0" eaLnBrk="0" fontAlgn="base" hangingPunct="0">
              <a:spcBef>
                <a:spcPct val="20000"/>
              </a:spcBef>
              <a:spcAft>
                <a:spcPct val="0"/>
              </a:spcAft>
              <a:buSzPct val="80000"/>
              <a:buFont typeface="Arial" panose="020B0604020202020204" pitchFamily="34" charset="0"/>
              <a:buChar char="•"/>
              <a:defRPr sz="1600">
                <a:solidFill>
                  <a:srgbClr val="055685"/>
                </a:solidFill>
                <a:latin typeface="+mn-lt"/>
              </a:defRPr>
            </a:lvl4pPr>
            <a:lvl5pPr marL="2057400" indent="-228600" algn="l" rtl="0" eaLnBrk="0" fontAlgn="base" hangingPunct="0">
              <a:spcBef>
                <a:spcPct val="20000"/>
              </a:spcBef>
              <a:spcAft>
                <a:spcPct val="0"/>
              </a:spcAft>
              <a:buSzPct val="80000"/>
              <a:buFont typeface="Arial" panose="020B0604020202020204" pitchFamily="34" charset="0"/>
              <a:buChar char="•"/>
              <a:defRPr sz="1600">
                <a:solidFill>
                  <a:srgbClr val="055685"/>
                </a:solidFill>
                <a:latin typeface="+mn-lt"/>
              </a:defRPr>
            </a:lvl5pPr>
            <a:lvl6pPr marL="2514600" indent="-228600" algn="l" rtl="0" fontAlgn="base">
              <a:spcBef>
                <a:spcPct val="20000"/>
              </a:spcBef>
              <a:spcAft>
                <a:spcPct val="0"/>
              </a:spcAft>
              <a:buSzPct val="80000"/>
              <a:buBlip>
                <a:blip r:embed="rId3"/>
              </a:buBlip>
              <a:defRPr sz="2000">
                <a:solidFill>
                  <a:srgbClr val="055685"/>
                </a:solidFill>
                <a:latin typeface="+mn-lt"/>
              </a:defRPr>
            </a:lvl6pPr>
            <a:lvl7pPr marL="2971800" indent="-228600" algn="l" rtl="0" fontAlgn="base">
              <a:spcBef>
                <a:spcPct val="20000"/>
              </a:spcBef>
              <a:spcAft>
                <a:spcPct val="0"/>
              </a:spcAft>
              <a:buSzPct val="80000"/>
              <a:buBlip>
                <a:blip r:embed="rId3"/>
              </a:buBlip>
              <a:defRPr sz="2000">
                <a:solidFill>
                  <a:srgbClr val="055685"/>
                </a:solidFill>
                <a:latin typeface="+mn-lt"/>
              </a:defRPr>
            </a:lvl7pPr>
            <a:lvl8pPr marL="3429000" indent="-228600" algn="l" rtl="0" fontAlgn="base">
              <a:spcBef>
                <a:spcPct val="20000"/>
              </a:spcBef>
              <a:spcAft>
                <a:spcPct val="0"/>
              </a:spcAft>
              <a:buSzPct val="80000"/>
              <a:buBlip>
                <a:blip r:embed="rId3"/>
              </a:buBlip>
              <a:defRPr sz="2000">
                <a:solidFill>
                  <a:srgbClr val="055685"/>
                </a:solidFill>
                <a:latin typeface="+mn-lt"/>
              </a:defRPr>
            </a:lvl8pPr>
            <a:lvl9pPr marL="3886200" indent="-228600" algn="l" rtl="0" fontAlgn="base">
              <a:spcBef>
                <a:spcPct val="20000"/>
              </a:spcBef>
              <a:spcAft>
                <a:spcPct val="0"/>
              </a:spcAft>
              <a:buSzPct val="80000"/>
              <a:buBlip>
                <a:blip r:embed="rId3"/>
              </a:buBlip>
              <a:defRPr sz="2000">
                <a:solidFill>
                  <a:srgbClr val="055685"/>
                </a:solidFill>
                <a:latin typeface="+mn-lt"/>
              </a:defRPr>
            </a:lvl9pPr>
          </a:lstStyle>
          <a:p>
            <a:pPr marL="0" indent="0">
              <a:buNone/>
            </a:pPr>
            <a:r>
              <a:rPr lang="en-GB" sz="1200" kern="0" dirty="0"/>
              <a:t>Standard Scenarios adopted by EC</a:t>
            </a:r>
          </a:p>
        </p:txBody>
      </p:sp>
      <p:grpSp>
        <p:nvGrpSpPr>
          <p:cNvPr id="106" name="Group 105"/>
          <p:cNvGrpSpPr/>
          <p:nvPr/>
        </p:nvGrpSpPr>
        <p:grpSpPr>
          <a:xfrm>
            <a:off x="648154" y="1485677"/>
            <a:ext cx="7668262" cy="1034634"/>
            <a:chOff x="648154" y="1182316"/>
            <a:chExt cx="7668262" cy="1034634"/>
          </a:xfrm>
        </p:grpSpPr>
        <p:cxnSp>
          <p:nvCxnSpPr>
            <p:cNvPr id="107" name="Straight Connector 106"/>
            <p:cNvCxnSpPr/>
            <p:nvPr/>
          </p:nvCxnSpPr>
          <p:spPr bwMode="auto">
            <a:xfrm flipH="1">
              <a:off x="1412815" y="1698042"/>
              <a:ext cx="0" cy="270000"/>
            </a:xfrm>
            <a:prstGeom prst="line">
              <a:avLst/>
            </a:prstGeom>
            <a:noFill/>
            <a:ln w="952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08" name="Straight Connector 107"/>
            <p:cNvCxnSpPr/>
            <p:nvPr/>
          </p:nvCxnSpPr>
          <p:spPr bwMode="auto">
            <a:xfrm flipH="1">
              <a:off x="3301246" y="1677213"/>
              <a:ext cx="0" cy="270000"/>
            </a:xfrm>
            <a:prstGeom prst="line">
              <a:avLst/>
            </a:prstGeom>
            <a:noFill/>
            <a:ln w="952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09" name="Straight Connector 108"/>
            <p:cNvCxnSpPr/>
            <p:nvPr/>
          </p:nvCxnSpPr>
          <p:spPr bwMode="auto">
            <a:xfrm flipH="1">
              <a:off x="7048230" y="1698042"/>
              <a:ext cx="0" cy="270000"/>
            </a:xfrm>
            <a:prstGeom prst="line">
              <a:avLst/>
            </a:prstGeom>
            <a:noFill/>
            <a:ln w="952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10" name="Content Placeholder 2"/>
            <p:cNvSpPr txBox="1">
              <a:spLocks/>
            </p:cNvSpPr>
            <p:nvPr/>
          </p:nvSpPr>
          <p:spPr bwMode="auto">
            <a:xfrm>
              <a:off x="812678" y="1267272"/>
              <a:ext cx="1253619" cy="5250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68580" tIns="34290" rIns="68580" bIns="34290" numCol="1" anchor="t" anchorCtr="0" compatLnSpc="1">
              <a:prstTxWarp prst="textNoShape">
                <a:avLst/>
              </a:prstTxWarp>
            </a:bodyPr>
            <a:lstStyle>
              <a:lvl1pPr marL="342900" indent="-342900" algn="l" rtl="0" eaLnBrk="0" fontAlgn="base" hangingPunct="0">
                <a:spcBef>
                  <a:spcPct val="20000"/>
                </a:spcBef>
                <a:spcAft>
                  <a:spcPct val="0"/>
                </a:spcAft>
                <a:buSzPct val="80000"/>
                <a:buFont typeface="Arial" panose="020B0604020202020204" pitchFamily="34" charset="0"/>
                <a:buChar char="•"/>
                <a:defRPr sz="2400">
                  <a:solidFill>
                    <a:srgbClr val="055685"/>
                  </a:solidFill>
                  <a:latin typeface="+mn-lt"/>
                  <a:ea typeface="+mn-ea"/>
                  <a:cs typeface="+mn-cs"/>
                </a:defRPr>
              </a:lvl1pPr>
              <a:lvl2pPr marL="742950" indent="-285750" algn="l" rtl="0" eaLnBrk="0" fontAlgn="base" hangingPunct="0">
                <a:spcBef>
                  <a:spcPct val="20000"/>
                </a:spcBef>
                <a:spcAft>
                  <a:spcPct val="0"/>
                </a:spcAft>
                <a:buSzPct val="80000"/>
                <a:buFont typeface="Arial" panose="020B0604020202020204" pitchFamily="34" charset="0"/>
                <a:buChar char="•"/>
                <a:defRPr sz="2000">
                  <a:solidFill>
                    <a:srgbClr val="055685"/>
                  </a:solidFill>
                  <a:latin typeface="+mn-lt"/>
                </a:defRPr>
              </a:lvl2pPr>
              <a:lvl3pPr marL="1143000" indent="-228600" algn="l" rtl="0" eaLnBrk="0" fontAlgn="base" hangingPunct="0">
                <a:spcBef>
                  <a:spcPct val="20000"/>
                </a:spcBef>
                <a:spcAft>
                  <a:spcPct val="0"/>
                </a:spcAft>
                <a:buSzPct val="80000"/>
                <a:buFont typeface="Arial" panose="020B0604020202020204" pitchFamily="34" charset="0"/>
                <a:buChar char="•"/>
                <a:defRPr sz="1800">
                  <a:solidFill>
                    <a:srgbClr val="055685"/>
                  </a:solidFill>
                  <a:latin typeface="+mn-lt"/>
                </a:defRPr>
              </a:lvl3pPr>
              <a:lvl4pPr marL="1600200" indent="-228600" algn="l" rtl="0" eaLnBrk="0" fontAlgn="base" hangingPunct="0">
                <a:spcBef>
                  <a:spcPct val="20000"/>
                </a:spcBef>
                <a:spcAft>
                  <a:spcPct val="0"/>
                </a:spcAft>
                <a:buSzPct val="80000"/>
                <a:buFont typeface="Arial" panose="020B0604020202020204" pitchFamily="34" charset="0"/>
                <a:buChar char="•"/>
                <a:defRPr sz="1600">
                  <a:solidFill>
                    <a:srgbClr val="055685"/>
                  </a:solidFill>
                  <a:latin typeface="+mn-lt"/>
                </a:defRPr>
              </a:lvl4pPr>
              <a:lvl5pPr marL="2057400" indent="-228600" algn="l" rtl="0" eaLnBrk="0" fontAlgn="base" hangingPunct="0">
                <a:spcBef>
                  <a:spcPct val="20000"/>
                </a:spcBef>
                <a:spcAft>
                  <a:spcPct val="0"/>
                </a:spcAft>
                <a:buSzPct val="80000"/>
                <a:buFont typeface="Arial" panose="020B0604020202020204" pitchFamily="34" charset="0"/>
                <a:buChar char="•"/>
                <a:defRPr sz="1600">
                  <a:solidFill>
                    <a:srgbClr val="055685"/>
                  </a:solidFill>
                  <a:latin typeface="+mn-lt"/>
                </a:defRPr>
              </a:lvl5pPr>
              <a:lvl6pPr marL="2514600" indent="-228600" algn="l" rtl="0" fontAlgn="base">
                <a:spcBef>
                  <a:spcPct val="20000"/>
                </a:spcBef>
                <a:spcAft>
                  <a:spcPct val="0"/>
                </a:spcAft>
                <a:buSzPct val="80000"/>
                <a:buBlip>
                  <a:blip r:embed="rId3"/>
                </a:buBlip>
                <a:defRPr sz="2000">
                  <a:solidFill>
                    <a:srgbClr val="055685"/>
                  </a:solidFill>
                  <a:latin typeface="+mn-lt"/>
                </a:defRPr>
              </a:lvl6pPr>
              <a:lvl7pPr marL="2971800" indent="-228600" algn="l" rtl="0" fontAlgn="base">
                <a:spcBef>
                  <a:spcPct val="20000"/>
                </a:spcBef>
                <a:spcAft>
                  <a:spcPct val="0"/>
                </a:spcAft>
                <a:buSzPct val="80000"/>
                <a:buBlip>
                  <a:blip r:embed="rId3"/>
                </a:buBlip>
                <a:defRPr sz="2000">
                  <a:solidFill>
                    <a:srgbClr val="055685"/>
                  </a:solidFill>
                  <a:latin typeface="+mn-lt"/>
                </a:defRPr>
              </a:lvl7pPr>
              <a:lvl8pPr marL="3429000" indent="-228600" algn="l" rtl="0" fontAlgn="base">
                <a:spcBef>
                  <a:spcPct val="20000"/>
                </a:spcBef>
                <a:spcAft>
                  <a:spcPct val="0"/>
                </a:spcAft>
                <a:buSzPct val="80000"/>
                <a:buBlip>
                  <a:blip r:embed="rId3"/>
                </a:buBlip>
                <a:defRPr sz="2000">
                  <a:solidFill>
                    <a:srgbClr val="055685"/>
                  </a:solidFill>
                  <a:latin typeface="+mn-lt"/>
                </a:defRPr>
              </a:lvl8pPr>
              <a:lvl9pPr marL="3886200" indent="-228600" algn="l" rtl="0" fontAlgn="base">
                <a:spcBef>
                  <a:spcPct val="20000"/>
                </a:spcBef>
                <a:spcAft>
                  <a:spcPct val="0"/>
                </a:spcAft>
                <a:buSzPct val="80000"/>
                <a:buBlip>
                  <a:blip r:embed="rId3"/>
                </a:buBlip>
                <a:defRPr sz="2000">
                  <a:solidFill>
                    <a:srgbClr val="055685"/>
                  </a:solidFill>
                  <a:latin typeface="+mn-lt"/>
                </a:defRPr>
              </a:lvl9pPr>
            </a:lstStyle>
            <a:p>
              <a:pPr marL="0" indent="0" algn="ctr">
                <a:buNone/>
              </a:pPr>
              <a:r>
                <a:rPr lang="en-GB" sz="1350" kern="0" dirty="0"/>
                <a:t>Entry into </a:t>
              </a:r>
              <a:r>
                <a:rPr lang="en-GB" sz="1350" kern="0" dirty="0" smtClean="0"/>
                <a:t>force (1</a:t>
              </a:r>
              <a:r>
                <a:rPr lang="en-GB" sz="1350" kern="0" baseline="30000" dirty="0" smtClean="0"/>
                <a:t>st</a:t>
              </a:r>
              <a:r>
                <a:rPr lang="en-GB" sz="1350" kern="0" dirty="0" smtClean="0"/>
                <a:t> July 2019)</a:t>
              </a:r>
              <a:endParaRPr lang="en-GB" sz="1350" kern="0" dirty="0"/>
            </a:p>
          </p:txBody>
        </p:sp>
        <p:sp>
          <p:nvSpPr>
            <p:cNvPr id="111" name="Content Placeholder 2"/>
            <p:cNvSpPr txBox="1">
              <a:spLocks/>
            </p:cNvSpPr>
            <p:nvPr/>
          </p:nvSpPr>
          <p:spPr bwMode="auto">
            <a:xfrm>
              <a:off x="2817408" y="1212474"/>
              <a:ext cx="1171173" cy="6944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68580" tIns="34290" rIns="68580" bIns="34290" numCol="1" anchor="t" anchorCtr="0" compatLnSpc="1">
              <a:prstTxWarp prst="textNoShape">
                <a:avLst/>
              </a:prstTxWarp>
            </a:bodyPr>
            <a:lstStyle>
              <a:lvl1pPr marL="342900" indent="-342900" algn="l" rtl="0" eaLnBrk="0" fontAlgn="base" hangingPunct="0">
                <a:spcBef>
                  <a:spcPct val="20000"/>
                </a:spcBef>
                <a:spcAft>
                  <a:spcPct val="0"/>
                </a:spcAft>
                <a:buSzPct val="80000"/>
                <a:buFont typeface="Arial" panose="020B0604020202020204" pitchFamily="34" charset="0"/>
                <a:buChar char="•"/>
                <a:defRPr sz="2400">
                  <a:solidFill>
                    <a:srgbClr val="055685"/>
                  </a:solidFill>
                  <a:latin typeface="+mn-lt"/>
                  <a:ea typeface="+mn-ea"/>
                  <a:cs typeface="+mn-cs"/>
                </a:defRPr>
              </a:lvl1pPr>
              <a:lvl2pPr marL="742950" indent="-285750" algn="l" rtl="0" eaLnBrk="0" fontAlgn="base" hangingPunct="0">
                <a:spcBef>
                  <a:spcPct val="20000"/>
                </a:spcBef>
                <a:spcAft>
                  <a:spcPct val="0"/>
                </a:spcAft>
                <a:buSzPct val="80000"/>
                <a:buFont typeface="Arial" panose="020B0604020202020204" pitchFamily="34" charset="0"/>
                <a:buChar char="•"/>
                <a:defRPr sz="2000">
                  <a:solidFill>
                    <a:srgbClr val="055685"/>
                  </a:solidFill>
                  <a:latin typeface="+mn-lt"/>
                </a:defRPr>
              </a:lvl2pPr>
              <a:lvl3pPr marL="1143000" indent="-228600" algn="l" rtl="0" eaLnBrk="0" fontAlgn="base" hangingPunct="0">
                <a:spcBef>
                  <a:spcPct val="20000"/>
                </a:spcBef>
                <a:spcAft>
                  <a:spcPct val="0"/>
                </a:spcAft>
                <a:buSzPct val="80000"/>
                <a:buFont typeface="Arial" panose="020B0604020202020204" pitchFamily="34" charset="0"/>
                <a:buChar char="•"/>
                <a:defRPr sz="1800">
                  <a:solidFill>
                    <a:srgbClr val="055685"/>
                  </a:solidFill>
                  <a:latin typeface="+mn-lt"/>
                </a:defRPr>
              </a:lvl3pPr>
              <a:lvl4pPr marL="1600200" indent="-228600" algn="l" rtl="0" eaLnBrk="0" fontAlgn="base" hangingPunct="0">
                <a:spcBef>
                  <a:spcPct val="20000"/>
                </a:spcBef>
                <a:spcAft>
                  <a:spcPct val="0"/>
                </a:spcAft>
                <a:buSzPct val="80000"/>
                <a:buFont typeface="Arial" panose="020B0604020202020204" pitchFamily="34" charset="0"/>
                <a:buChar char="•"/>
                <a:defRPr sz="1600">
                  <a:solidFill>
                    <a:srgbClr val="055685"/>
                  </a:solidFill>
                  <a:latin typeface="+mn-lt"/>
                </a:defRPr>
              </a:lvl4pPr>
              <a:lvl5pPr marL="2057400" indent="-228600" algn="l" rtl="0" eaLnBrk="0" fontAlgn="base" hangingPunct="0">
                <a:spcBef>
                  <a:spcPct val="20000"/>
                </a:spcBef>
                <a:spcAft>
                  <a:spcPct val="0"/>
                </a:spcAft>
                <a:buSzPct val="80000"/>
                <a:buFont typeface="Arial" panose="020B0604020202020204" pitchFamily="34" charset="0"/>
                <a:buChar char="•"/>
                <a:defRPr sz="1600">
                  <a:solidFill>
                    <a:srgbClr val="055685"/>
                  </a:solidFill>
                  <a:latin typeface="+mn-lt"/>
                </a:defRPr>
              </a:lvl5pPr>
              <a:lvl6pPr marL="2514600" indent="-228600" algn="l" rtl="0" fontAlgn="base">
                <a:spcBef>
                  <a:spcPct val="20000"/>
                </a:spcBef>
                <a:spcAft>
                  <a:spcPct val="0"/>
                </a:spcAft>
                <a:buSzPct val="80000"/>
                <a:buBlip>
                  <a:blip r:embed="rId3"/>
                </a:buBlip>
                <a:defRPr sz="2000">
                  <a:solidFill>
                    <a:srgbClr val="055685"/>
                  </a:solidFill>
                  <a:latin typeface="+mn-lt"/>
                </a:defRPr>
              </a:lvl6pPr>
              <a:lvl7pPr marL="2971800" indent="-228600" algn="l" rtl="0" fontAlgn="base">
                <a:spcBef>
                  <a:spcPct val="20000"/>
                </a:spcBef>
                <a:spcAft>
                  <a:spcPct val="0"/>
                </a:spcAft>
                <a:buSzPct val="80000"/>
                <a:buBlip>
                  <a:blip r:embed="rId3"/>
                </a:buBlip>
                <a:defRPr sz="2000">
                  <a:solidFill>
                    <a:srgbClr val="055685"/>
                  </a:solidFill>
                  <a:latin typeface="+mn-lt"/>
                </a:defRPr>
              </a:lvl7pPr>
              <a:lvl8pPr marL="3429000" indent="-228600" algn="l" rtl="0" fontAlgn="base">
                <a:spcBef>
                  <a:spcPct val="20000"/>
                </a:spcBef>
                <a:spcAft>
                  <a:spcPct val="0"/>
                </a:spcAft>
                <a:buSzPct val="80000"/>
                <a:buBlip>
                  <a:blip r:embed="rId3"/>
                </a:buBlip>
                <a:defRPr sz="2000">
                  <a:solidFill>
                    <a:srgbClr val="055685"/>
                  </a:solidFill>
                  <a:latin typeface="+mn-lt"/>
                </a:defRPr>
              </a:lvl8pPr>
              <a:lvl9pPr marL="3886200" indent="-228600" algn="l" rtl="0" fontAlgn="base">
                <a:spcBef>
                  <a:spcPct val="20000"/>
                </a:spcBef>
                <a:spcAft>
                  <a:spcPct val="0"/>
                </a:spcAft>
                <a:buSzPct val="80000"/>
                <a:buBlip>
                  <a:blip r:embed="rId3"/>
                </a:buBlip>
                <a:defRPr sz="2000">
                  <a:solidFill>
                    <a:srgbClr val="055685"/>
                  </a:solidFill>
                  <a:latin typeface="+mn-lt"/>
                </a:defRPr>
              </a:lvl9pPr>
            </a:lstStyle>
            <a:p>
              <a:pPr marL="0" indent="0" algn="ctr">
                <a:buNone/>
              </a:pPr>
              <a:r>
                <a:rPr lang="en-GB" sz="1350" kern="0" dirty="0"/>
                <a:t>Applicability (1</a:t>
              </a:r>
              <a:r>
                <a:rPr lang="en-GB" sz="1350" kern="0" baseline="30000" dirty="0"/>
                <a:t>st</a:t>
              </a:r>
              <a:r>
                <a:rPr lang="en-GB" sz="1350" kern="0" dirty="0"/>
                <a:t> July </a:t>
              </a:r>
              <a:r>
                <a:rPr lang="en-GB" sz="1350" kern="0" dirty="0" smtClean="0"/>
                <a:t>2020)</a:t>
              </a:r>
              <a:endParaRPr lang="en-GB" sz="1350" kern="0" dirty="0"/>
            </a:p>
            <a:p>
              <a:pPr marL="0" indent="0" algn="ctr">
                <a:buNone/>
              </a:pPr>
              <a:endParaRPr lang="en-GB" sz="1350" kern="0" dirty="0"/>
            </a:p>
          </p:txBody>
        </p:sp>
        <p:sp>
          <p:nvSpPr>
            <p:cNvPr id="112" name="Content Placeholder 2"/>
            <p:cNvSpPr txBox="1">
              <a:spLocks/>
            </p:cNvSpPr>
            <p:nvPr/>
          </p:nvSpPr>
          <p:spPr bwMode="auto">
            <a:xfrm>
              <a:off x="6041397" y="1182316"/>
              <a:ext cx="1933958" cy="7627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68580" tIns="34290" rIns="68580" bIns="34290" numCol="1" anchor="t" anchorCtr="0" compatLnSpc="1">
              <a:prstTxWarp prst="textNoShape">
                <a:avLst/>
              </a:prstTxWarp>
            </a:bodyPr>
            <a:lstStyle>
              <a:lvl1pPr marL="342900" indent="-342900" algn="l" rtl="0" eaLnBrk="0" fontAlgn="base" hangingPunct="0">
                <a:spcBef>
                  <a:spcPct val="20000"/>
                </a:spcBef>
                <a:spcAft>
                  <a:spcPct val="0"/>
                </a:spcAft>
                <a:buSzPct val="80000"/>
                <a:buFont typeface="Arial" panose="020B0604020202020204" pitchFamily="34" charset="0"/>
                <a:buChar char="•"/>
                <a:defRPr sz="2400">
                  <a:solidFill>
                    <a:srgbClr val="055685"/>
                  </a:solidFill>
                  <a:latin typeface="+mn-lt"/>
                  <a:ea typeface="+mn-ea"/>
                  <a:cs typeface="+mn-cs"/>
                </a:defRPr>
              </a:lvl1pPr>
              <a:lvl2pPr marL="742950" indent="-285750" algn="l" rtl="0" eaLnBrk="0" fontAlgn="base" hangingPunct="0">
                <a:spcBef>
                  <a:spcPct val="20000"/>
                </a:spcBef>
                <a:spcAft>
                  <a:spcPct val="0"/>
                </a:spcAft>
                <a:buSzPct val="80000"/>
                <a:buFont typeface="Arial" panose="020B0604020202020204" pitchFamily="34" charset="0"/>
                <a:buChar char="•"/>
                <a:defRPr sz="2000">
                  <a:solidFill>
                    <a:srgbClr val="055685"/>
                  </a:solidFill>
                  <a:latin typeface="+mn-lt"/>
                </a:defRPr>
              </a:lvl2pPr>
              <a:lvl3pPr marL="1143000" indent="-228600" algn="l" rtl="0" eaLnBrk="0" fontAlgn="base" hangingPunct="0">
                <a:spcBef>
                  <a:spcPct val="20000"/>
                </a:spcBef>
                <a:spcAft>
                  <a:spcPct val="0"/>
                </a:spcAft>
                <a:buSzPct val="80000"/>
                <a:buFont typeface="Arial" panose="020B0604020202020204" pitchFamily="34" charset="0"/>
                <a:buChar char="•"/>
                <a:defRPr sz="1800">
                  <a:solidFill>
                    <a:srgbClr val="055685"/>
                  </a:solidFill>
                  <a:latin typeface="+mn-lt"/>
                </a:defRPr>
              </a:lvl3pPr>
              <a:lvl4pPr marL="1600200" indent="-228600" algn="l" rtl="0" eaLnBrk="0" fontAlgn="base" hangingPunct="0">
                <a:spcBef>
                  <a:spcPct val="20000"/>
                </a:spcBef>
                <a:spcAft>
                  <a:spcPct val="0"/>
                </a:spcAft>
                <a:buSzPct val="80000"/>
                <a:buFont typeface="Arial" panose="020B0604020202020204" pitchFamily="34" charset="0"/>
                <a:buChar char="•"/>
                <a:defRPr sz="1600">
                  <a:solidFill>
                    <a:srgbClr val="055685"/>
                  </a:solidFill>
                  <a:latin typeface="+mn-lt"/>
                </a:defRPr>
              </a:lvl4pPr>
              <a:lvl5pPr marL="2057400" indent="-228600" algn="l" rtl="0" eaLnBrk="0" fontAlgn="base" hangingPunct="0">
                <a:spcBef>
                  <a:spcPct val="20000"/>
                </a:spcBef>
                <a:spcAft>
                  <a:spcPct val="0"/>
                </a:spcAft>
                <a:buSzPct val="80000"/>
                <a:buFont typeface="Arial" panose="020B0604020202020204" pitchFamily="34" charset="0"/>
                <a:buChar char="•"/>
                <a:defRPr sz="1600">
                  <a:solidFill>
                    <a:srgbClr val="055685"/>
                  </a:solidFill>
                  <a:latin typeface="+mn-lt"/>
                </a:defRPr>
              </a:lvl5pPr>
              <a:lvl6pPr marL="2514600" indent="-228600" algn="l" rtl="0" fontAlgn="base">
                <a:spcBef>
                  <a:spcPct val="20000"/>
                </a:spcBef>
                <a:spcAft>
                  <a:spcPct val="0"/>
                </a:spcAft>
                <a:buSzPct val="80000"/>
                <a:buBlip>
                  <a:blip r:embed="rId3"/>
                </a:buBlip>
                <a:defRPr sz="2000">
                  <a:solidFill>
                    <a:srgbClr val="055685"/>
                  </a:solidFill>
                  <a:latin typeface="+mn-lt"/>
                </a:defRPr>
              </a:lvl6pPr>
              <a:lvl7pPr marL="2971800" indent="-228600" algn="l" rtl="0" fontAlgn="base">
                <a:spcBef>
                  <a:spcPct val="20000"/>
                </a:spcBef>
                <a:spcAft>
                  <a:spcPct val="0"/>
                </a:spcAft>
                <a:buSzPct val="80000"/>
                <a:buBlip>
                  <a:blip r:embed="rId3"/>
                </a:buBlip>
                <a:defRPr sz="2000">
                  <a:solidFill>
                    <a:srgbClr val="055685"/>
                  </a:solidFill>
                  <a:latin typeface="+mn-lt"/>
                </a:defRPr>
              </a:lvl7pPr>
              <a:lvl8pPr marL="3429000" indent="-228600" algn="l" rtl="0" fontAlgn="base">
                <a:spcBef>
                  <a:spcPct val="20000"/>
                </a:spcBef>
                <a:spcAft>
                  <a:spcPct val="0"/>
                </a:spcAft>
                <a:buSzPct val="80000"/>
                <a:buBlip>
                  <a:blip r:embed="rId3"/>
                </a:buBlip>
                <a:defRPr sz="2000">
                  <a:solidFill>
                    <a:srgbClr val="055685"/>
                  </a:solidFill>
                  <a:latin typeface="+mn-lt"/>
                </a:defRPr>
              </a:lvl8pPr>
              <a:lvl9pPr marL="3886200" indent="-228600" algn="l" rtl="0" fontAlgn="base">
                <a:spcBef>
                  <a:spcPct val="20000"/>
                </a:spcBef>
                <a:spcAft>
                  <a:spcPct val="0"/>
                </a:spcAft>
                <a:buSzPct val="80000"/>
                <a:buBlip>
                  <a:blip r:embed="rId3"/>
                </a:buBlip>
                <a:defRPr sz="2000">
                  <a:solidFill>
                    <a:srgbClr val="055685"/>
                  </a:solidFill>
                  <a:latin typeface="+mn-lt"/>
                </a:defRPr>
              </a:lvl9pPr>
            </a:lstStyle>
            <a:p>
              <a:pPr marL="0" indent="0" algn="ctr">
                <a:buNone/>
              </a:pPr>
              <a:r>
                <a:rPr lang="en-GB" sz="1350" kern="0" dirty="0"/>
                <a:t>End of transitional </a:t>
              </a:r>
              <a:r>
                <a:rPr lang="en-GB" sz="1350" kern="0" dirty="0" smtClean="0"/>
                <a:t>period</a:t>
              </a:r>
            </a:p>
            <a:p>
              <a:pPr marL="0" indent="0" algn="ctr">
                <a:buNone/>
              </a:pPr>
              <a:r>
                <a:rPr lang="en-GB" sz="1350" kern="0" dirty="0"/>
                <a:t>(1</a:t>
              </a:r>
              <a:r>
                <a:rPr lang="en-GB" sz="1350" kern="0" baseline="30000" dirty="0"/>
                <a:t>st</a:t>
              </a:r>
              <a:r>
                <a:rPr lang="en-GB" sz="1350" kern="0" dirty="0"/>
                <a:t> July </a:t>
              </a:r>
              <a:r>
                <a:rPr lang="en-GB" sz="1350" kern="0" dirty="0" smtClean="0"/>
                <a:t>2022)</a:t>
              </a:r>
              <a:endParaRPr lang="en-GB" sz="1350" kern="0" dirty="0"/>
            </a:p>
            <a:p>
              <a:pPr marL="0" indent="0" algn="ctr">
                <a:buNone/>
              </a:pPr>
              <a:endParaRPr lang="en-GB" sz="1350" kern="0" dirty="0"/>
            </a:p>
          </p:txBody>
        </p:sp>
        <p:grpSp>
          <p:nvGrpSpPr>
            <p:cNvPr id="113" name="Group 112"/>
            <p:cNvGrpSpPr/>
            <p:nvPr/>
          </p:nvGrpSpPr>
          <p:grpSpPr>
            <a:xfrm>
              <a:off x="648154" y="1832290"/>
              <a:ext cx="3906087" cy="384660"/>
              <a:chOff x="-383131" y="1515663"/>
              <a:chExt cx="3385277" cy="290287"/>
            </a:xfrm>
          </p:grpSpPr>
          <p:sp>
            <p:nvSpPr>
              <p:cNvPr id="148" name="Chevron 147"/>
              <p:cNvSpPr/>
              <p:nvPr/>
            </p:nvSpPr>
            <p:spPr bwMode="auto">
              <a:xfrm>
                <a:off x="1247145" y="1515663"/>
                <a:ext cx="1755001" cy="290287"/>
              </a:xfrm>
              <a:prstGeom prst="chevron">
                <a:avLst/>
              </a:prstGeom>
              <a:solidFill>
                <a:schemeClr val="accent6">
                  <a:lumMod val="20000"/>
                  <a:lumOff val="80000"/>
                </a:schemeClr>
              </a:solidFill>
              <a:ln>
                <a:solidFill>
                  <a:schemeClr val="tx1"/>
                </a:solidFill>
              </a:ln>
              <a:effectLst/>
              <a:extLst/>
            </p:spPr>
            <p:txBody>
              <a:bodyPr vert="horz" wrap="square" lIns="51435" tIns="25718" rIns="51435" bIns="25718" numCol="1" rtlCol="0" anchor="ctr" anchorCtr="0" compatLnSpc="1">
                <a:prstTxWarp prst="textNoShape">
                  <a:avLst/>
                </a:prstTxWarp>
              </a:bodyPr>
              <a:lstStyle/>
              <a:p>
                <a:pPr marL="1786" algn="ctr">
                  <a:buNone/>
                </a:pPr>
                <a:r>
                  <a:rPr lang="en-GB" sz="1400" dirty="0">
                    <a:solidFill>
                      <a:srgbClr val="000000"/>
                    </a:solidFill>
                  </a:rPr>
                  <a:t>2020</a:t>
                </a:r>
              </a:p>
            </p:txBody>
          </p:sp>
          <p:sp>
            <p:nvSpPr>
              <p:cNvPr id="149" name="Chevron 148"/>
              <p:cNvSpPr/>
              <p:nvPr/>
            </p:nvSpPr>
            <p:spPr bwMode="auto">
              <a:xfrm>
                <a:off x="-383131" y="1515663"/>
                <a:ext cx="1755001" cy="290287"/>
              </a:xfrm>
              <a:prstGeom prst="chevron">
                <a:avLst/>
              </a:prstGeom>
              <a:solidFill>
                <a:schemeClr val="accent6">
                  <a:lumMod val="20000"/>
                  <a:lumOff val="80000"/>
                </a:schemeClr>
              </a:solidFill>
              <a:ln>
                <a:solidFill>
                  <a:schemeClr val="tx1"/>
                </a:solidFill>
              </a:ln>
              <a:effectLst/>
              <a:extLst/>
            </p:spPr>
            <p:txBody>
              <a:bodyPr vert="horz" wrap="square" lIns="51435" tIns="25718" rIns="51435" bIns="25718" numCol="1" rtlCol="0" anchor="ctr" anchorCtr="0" compatLnSpc="1">
                <a:prstTxWarp prst="textNoShape">
                  <a:avLst/>
                </a:prstTxWarp>
              </a:bodyPr>
              <a:lstStyle/>
              <a:p>
                <a:pPr marL="1786" algn="ctr">
                  <a:buNone/>
                </a:pPr>
                <a:r>
                  <a:rPr lang="en-GB" sz="1400" dirty="0">
                    <a:solidFill>
                      <a:srgbClr val="000000"/>
                    </a:solidFill>
                  </a:rPr>
                  <a:t>2019</a:t>
                </a:r>
              </a:p>
            </p:txBody>
          </p:sp>
        </p:grpSp>
        <p:sp>
          <p:nvSpPr>
            <p:cNvPr id="114" name="Chevron 113"/>
            <p:cNvSpPr/>
            <p:nvPr/>
          </p:nvSpPr>
          <p:spPr bwMode="auto">
            <a:xfrm>
              <a:off x="4419437" y="1831932"/>
              <a:ext cx="2015891" cy="385018"/>
            </a:xfrm>
            <a:prstGeom prst="chevron">
              <a:avLst/>
            </a:prstGeom>
            <a:solidFill>
              <a:schemeClr val="accent6">
                <a:lumMod val="20000"/>
                <a:lumOff val="80000"/>
              </a:schemeClr>
            </a:solidFill>
            <a:ln>
              <a:solidFill>
                <a:schemeClr val="tx1"/>
              </a:solidFill>
            </a:ln>
            <a:effectLst/>
            <a:extLst/>
          </p:spPr>
          <p:txBody>
            <a:bodyPr vert="horz" wrap="square" lIns="51435" tIns="25718" rIns="51435" bIns="25718" numCol="1" rtlCol="0" anchor="ctr" anchorCtr="0" compatLnSpc="1">
              <a:prstTxWarp prst="textNoShape">
                <a:avLst/>
              </a:prstTxWarp>
            </a:bodyPr>
            <a:lstStyle/>
            <a:p>
              <a:pPr marL="1786" algn="ctr">
                <a:buNone/>
              </a:pPr>
              <a:r>
                <a:rPr lang="en-GB" sz="1400" dirty="0">
                  <a:solidFill>
                    <a:srgbClr val="000000"/>
                  </a:solidFill>
                </a:rPr>
                <a:t>2021</a:t>
              </a:r>
            </a:p>
          </p:txBody>
        </p:sp>
        <p:sp>
          <p:nvSpPr>
            <p:cNvPr id="115" name="Chevron 114"/>
            <p:cNvSpPr/>
            <p:nvPr/>
          </p:nvSpPr>
          <p:spPr bwMode="auto">
            <a:xfrm>
              <a:off x="6291416" y="1826639"/>
              <a:ext cx="2025000" cy="387980"/>
            </a:xfrm>
            <a:prstGeom prst="chevron">
              <a:avLst/>
            </a:prstGeom>
            <a:solidFill>
              <a:schemeClr val="accent6">
                <a:lumMod val="20000"/>
                <a:lumOff val="80000"/>
              </a:schemeClr>
            </a:solidFill>
            <a:ln>
              <a:solidFill>
                <a:schemeClr val="tx1"/>
              </a:solidFill>
            </a:ln>
            <a:effectLst/>
            <a:extLst/>
          </p:spPr>
          <p:txBody>
            <a:bodyPr vert="horz" wrap="square" lIns="51435" tIns="25718" rIns="51435" bIns="25718" numCol="1" rtlCol="0" anchor="ctr" anchorCtr="0" compatLnSpc="1">
              <a:prstTxWarp prst="textNoShape">
                <a:avLst/>
              </a:prstTxWarp>
            </a:bodyPr>
            <a:lstStyle/>
            <a:p>
              <a:pPr marL="1786" algn="ctr">
                <a:buNone/>
              </a:pPr>
              <a:r>
                <a:rPr lang="en-GB" sz="1400" dirty="0">
                  <a:solidFill>
                    <a:srgbClr val="000000"/>
                  </a:solidFill>
                </a:rPr>
                <a:t>2022</a:t>
              </a:r>
            </a:p>
          </p:txBody>
        </p:sp>
        <p:grpSp>
          <p:nvGrpSpPr>
            <p:cNvPr id="116" name="Group 115"/>
            <p:cNvGrpSpPr/>
            <p:nvPr/>
          </p:nvGrpSpPr>
          <p:grpSpPr>
            <a:xfrm>
              <a:off x="730174" y="1804724"/>
              <a:ext cx="1841324" cy="219291"/>
              <a:chOff x="1161608" y="4658642"/>
              <a:chExt cx="2455098" cy="292388"/>
            </a:xfrm>
          </p:grpSpPr>
          <p:sp>
            <p:nvSpPr>
              <p:cNvPr id="141" name="TextBox 140"/>
              <p:cNvSpPr txBox="1"/>
              <p:nvPr/>
            </p:nvSpPr>
            <p:spPr>
              <a:xfrm>
                <a:off x="1161608" y="4658642"/>
                <a:ext cx="612000" cy="292388"/>
              </a:xfrm>
              <a:prstGeom prst="rect">
                <a:avLst/>
              </a:prstGeom>
              <a:noFill/>
              <a:ln>
                <a:noFill/>
              </a:ln>
            </p:spPr>
            <p:txBody>
              <a:bodyPr wrap="square" rtlCol="0">
                <a:spAutoFit/>
              </a:bodyPr>
              <a:lstStyle/>
              <a:p>
                <a:pPr algn="ctr">
                  <a:buNone/>
                </a:pPr>
                <a:r>
                  <a:rPr lang="en-GB" sz="825" dirty="0"/>
                  <a:t>1Q</a:t>
                </a:r>
              </a:p>
            </p:txBody>
          </p:sp>
          <p:sp>
            <p:nvSpPr>
              <p:cNvPr id="142" name="TextBox 141"/>
              <p:cNvSpPr txBox="1"/>
              <p:nvPr/>
            </p:nvSpPr>
            <p:spPr>
              <a:xfrm>
                <a:off x="1765796" y="4658642"/>
                <a:ext cx="612000" cy="292388"/>
              </a:xfrm>
              <a:prstGeom prst="rect">
                <a:avLst/>
              </a:prstGeom>
              <a:noFill/>
              <a:ln>
                <a:noFill/>
              </a:ln>
            </p:spPr>
            <p:txBody>
              <a:bodyPr wrap="square" rtlCol="0">
                <a:spAutoFit/>
              </a:bodyPr>
              <a:lstStyle/>
              <a:p>
                <a:pPr algn="ctr">
                  <a:buNone/>
                </a:pPr>
                <a:r>
                  <a:rPr lang="en-GB" sz="825" dirty="0"/>
                  <a:t>2Q</a:t>
                </a:r>
              </a:p>
            </p:txBody>
          </p:sp>
          <p:sp>
            <p:nvSpPr>
              <p:cNvPr id="143" name="TextBox 142"/>
              <p:cNvSpPr txBox="1"/>
              <p:nvPr/>
            </p:nvSpPr>
            <p:spPr>
              <a:xfrm>
                <a:off x="2388688" y="4658642"/>
                <a:ext cx="612000" cy="292388"/>
              </a:xfrm>
              <a:prstGeom prst="rect">
                <a:avLst/>
              </a:prstGeom>
              <a:noFill/>
              <a:ln>
                <a:noFill/>
              </a:ln>
            </p:spPr>
            <p:txBody>
              <a:bodyPr wrap="square" rtlCol="0">
                <a:spAutoFit/>
              </a:bodyPr>
              <a:lstStyle/>
              <a:p>
                <a:pPr algn="ctr">
                  <a:buNone/>
                </a:pPr>
                <a:r>
                  <a:rPr lang="en-GB" sz="825" dirty="0"/>
                  <a:t>3Q</a:t>
                </a:r>
              </a:p>
            </p:txBody>
          </p:sp>
          <p:sp>
            <p:nvSpPr>
              <p:cNvPr id="144" name="TextBox 143"/>
              <p:cNvSpPr txBox="1"/>
              <p:nvPr/>
            </p:nvSpPr>
            <p:spPr>
              <a:xfrm>
                <a:off x="3004706" y="4658642"/>
                <a:ext cx="612000" cy="292388"/>
              </a:xfrm>
              <a:prstGeom prst="rect">
                <a:avLst/>
              </a:prstGeom>
              <a:noFill/>
              <a:ln>
                <a:noFill/>
              </a:ln>
            </p:spPr>
            <p:txBody>
              <a:bodyPr wrap="square" rtlCol="0">
                <a:spAutoFit/>
              </a:bodyPr>
              <a:lstStyle/>
              <a:p>
                <a:pPr algn="ctr">
                  <a:buNone/>
                </a:pPr>
                <a:r>
                  <a:rPr lang="en-GB" sz="825" dirty="0"/>
                  <a:t>4Q</a:t>
                </a:r>
              </a:p>
            </p:txBody>
          </p:sp>
          <p:cxnSp>
            <p:nvCxnSpPr>
              <p:cNvPr id="145" name="Straight Connector 144"/>
              <p:cNvCxnSpPr/>
              <p:nvPr/>
            </p:nvCxnSpPr>
            <p:spPr bwMode="auto">
              <a:xfrm flipH="1">
                <a:off x="1772463" y="4693335"/>
                <a:ext cx="0" cy="180000"/>
              </a:xfrm>
              <a:prstGeom prst="line">
                <a:avLst/>
              </a:prstGeom>
              <a:noFill/>
              <a:ln w="952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46" name="Straight Connector 145"/>
              <p:cNvCxnSpPr/>
              <p:nvPr/>
            </p:nvCxnSpPr>
            <p:spPr bwMode="auto">
              <a:xfrm flipH="1">
                <a:off x="2377796" y="4684385"/>
                <a:ext cx="0" cy="180000"/>
              </a:xfrm>
              <a:prstGeom prst="line">
                <a:avLst/>
              </a:prstGeom>
              <a:noFill/>
              <a:ln w="952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47" name="Straight Connector 146"/>
              <p:cNvCxnSpPr/>
              <p:nvPr/>
            </p:nvCxnSpPr>
            <p:spPr bwMode="auto">
              <a:xfrm flipH="1">
                <a:off x="3000688" y="4693335"/>
                <a:ext cx="0" cy="180000"/>
              </a:xfrm>
              <a:prstGeom prst="line">
                <a:avLst/>
              </a:prstGeom>
              <a:noFill/>
              <a:ln w="952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grpSp>
          <p:nvGrpSpPr>
            <p:cNvPr id="117" name="Group 116"/>
            <p:cNvGrpSpPr/>
            <p:nvPr/>
          </p:nvGrpSpPr>
          <p:grpSpPr>
            <a:xfrm>
              <a:off x="2618605" y="1804845"/>
              <a:ext cx="1841324" cy="219291"/>
              <a:chOff x="1161608" y="4658642"/>
              <a:chExt cx="2455098" cy="292388"/>
            </a:xfrm>
          </p:grpSpPr>
          <p:sp>
            <p:nvSpPr>
              <p:cNvPr id="134" name="TextBox 133"/>
              <p:cNvSpPr txBox="1"/>
              <p:nvPr/>
            </p:nvSpPr>
            <p:spPr>
              <a:xfrm>
                <a:off x="1161608" y="4658642"/>
                <a:ext cx="612000" cy="292388"/>
              </a:xfrm>
              <a:prstGeom prst="rect">
                <a:avLst/>
              </a:prstGeom>
              <a:noFill/>
              <a:ln>
                <a:noFill/>
              </a:ln>
            </p:spPr>
            <p:txBody>
              <a:bodyPr wrap="square" rtlCol="0">
                <a:spAutoFit/>
              </a:bodyPr>
              <a:lstStyle/>
              <a:p>
                <a:pPr algn="ctr">
                  <a:buNone/>
                </a:pPr>
                <a:r>
                  <a:rPr lang="en-GB" sz="825" dirty="0"/>
                  <a:t>1Q</a:t>
                </a:r>
              </a:p>
            </p:txBody>
          </p:sp>
          <p:sp>
            <p:nvSpPr>
              <p:cNvPr id="135" name="TextBox 134"/>
              <p:cNvSpPr txBox="1"/>
              <p:nvPr/>
            </p:nvSpPr>
            <p:spPr>
              <a:xfrm>
                <a:off x="1765796" y="4658642"/>
                <a:ext cx="612000" cy="292388"/>
              </a:xfrm>
              <a:prstGeom prst="rect">
                <a:avLst/>
              </a:prstGeom>
              <a:noFill/>
              <a:ln>
                <a:noFill/>
              </a:ln>
            </p:spPr>
            <p:txBody>
              <a:bodyPr wrap="square" rtlCol="0">
                <a:spAutoFit/>
              </a:bodyPr>
              <a:lstStyle/>
              <a:p>
                <a:pPr algn="ctr">
                  <a:buNone/>
                </a:pPr>
                <a:r>
                  <a:rPr lang="en-GB" sz="825" dirty="0"/>
                  <a:t>2Q</a:t>
                </a:r>
              </a:p>
            </p:txBody>
          </p:sp>
          <p:sp>
            <p:nvSpPr>
              <p:cNvPr id="136" name="TextBox 135"/>
              <p:cNvSpPr txBox="1"/>
              <p:nvPr/>
            </p:nvSpPr>
            <p:spPr>
              <a:xfrm>
                <a:off x="2388688" y="4658642"/>
                <a:ext cx="612000" cy="292388"/>
              </a:xfrm>
              <a:prstGeom prst="rect">
                <a:avLst/>
              </a:prstGeom>
              <a:noFill/>
              <a:ln>
                <a:noFill/>
              </a:ln>
            </p:spPr>
            <p:txBody>
              <a:bodyPr wrap="square" rtlCol="0">
                <a:spAutoFit/>
              </a:bodyPr>
              <a:lstStyle/>
              <a:p>
                <a:pPr algn="ctr">
                  <a:buNone/>
                </a:pPr>
                <a:r>
                  <a:rPr lang="en-GB" sz="825" dirty="0"/>
                  <a:t>3Q</a:t>
                </a:r>
              </a:p>
            </p:txBody>
          </p:sp>
          <p:sp>
            <p:nvSpPr>
              <p:cNvPr id="137" name="TextBox 136"/>
              <p:cNvSpPr txBox="1"/>
              <p:nvPr/>
            </p:nvSpPr>
            <p:spPr>
              <a:xfrm>
                <a:off x="3004706" y="4658642"/>
                <a:ext cx="612000" cy="292388"/>
              </a:xfrm>
              <a:prstGeom prst="rect">
                <a:avLst/>
              </a:prstGeom>
              <a:noFill/>
              <a:ln>
                <a:noFill/>
              </a:ln>
            </p:spPr>
            <p:txBody>
              <a:bodyPr wrap="square" rtlCol="0">
                <a:spAutoFit/>
              </a:bodyPr>
              <a:lstStyle/>
              <a:p>
                <a:pPr algn="ctr">
                  <a:buNone/>
                </a:pPr>
                <a:r>
                  <a:rPr lang="en-GB" sz="825" dirty="0"/>
                  <a:t>4Q</a:t>
                </a:r>
              </a:p>
            </p:txBody>
          </p:sp>
          <p:cxnSp>
            <p:nvCxnSpPr>
              <p:cNvPr id="138" name="Straight Connector 137"/>
              <p:cNvCxnSpPr/>
              <p:nvPr/>
            </p:nvCxnSpPr>
            <p:spPr bwMode="auto">
              <a:xfrm flipH="1">
                <a:off x="1772463" y="4693335"/>
                <a:ext cx="0" cy="180000"/>
              </a:xfrm>
              <a:prstGeom prst="line">
                <a:avLst/>
              </a:prstGeom>
              <a:noFill/>
              <a:ln w="952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39" name="Straight Connector 138"/>
              <p:cNvCxnSpPr/>
              <p:nvPr/>
            </p:nvCxnSpPr>
            <p:spPr bwMode="auto">
              <a:xfrm flipH="1">
                <a:off x="2377796" y="4684385"/>
                <a:ext cx="0" cy="180000"/>
              </a:xfrm>
              <a:prstGeom prst="line">
                <a:avLst/>
              </a:prstGeom>
              <a:noFill/>
              <a:ln w="952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40" name="Straight Connector 139"/>
              <p:cNvCxnSpPr/>
              <p:nvPr/>
            </p:nvCxnSpPr>
            <p:spPr bwMode="auto">
              <a:xfrm flipH="1">
                <a:off x="3000688" y="4693335"/>
                <a:ext cx="0" cy="180000"/>
              </a:xfrm>
              <a:prstGeom prst="line">
                <a:avLst/>
              </a:prstGeom>
              <a:noFill/>
              <a:ln w="952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grpSp>
          <p:nvGrpSpPr>
            <p:cNvPr id="118" name="Group 117"/>
            <p:cNvGrpSpPr/>
            <p:nvPr/>
          </p:nvGrpSpPr>
          <p:grpSpPr>
            <a:xfrm>
              <a:off x="4502167" y="1815263"/>
              <a:ext cx="1841324" cy="219291"/>
              <a:chOff x="1161608" y="4658642"/>
              <a:chExt cx="2455098" cy="292388"/>
            </a:xfrm>
          </p:grpSpPr>
          <p:sp>
            <p:nvSpPr>
              <p:cNvPr id="127" name="TextBox 126"/>
              <p:cNvSpPr txBox="1"/>
              <p:nvPr/>
            </p:nvSpPr>
            <p:spPr>
              <a:xfrm>
                <a:off x="1161608" y="4658642"/>
                <a:ext cx="612000" cy="292388"/>
              </a:xfrm>
              <a:prstGeom prst="rect">
                <a:avLst/>
              </a:prstGeom>
              <a:noFill/>
              <a:ln>
                <a:noFill/>
              </a:ln>
            </p:spPr>
            <p:txBody>
              <a:bodyPr wrap="square" rtlCol="0">
                <a:spAutoFit/>
              </a:bodyPr>
              <a:lstStyle/>
              <a:p>
                <a:pPr algn="ctr">
                  <a:buNone/>
                </a:pPr>
                <a:r>
                  <a:rPr lang="en-GB" sz="825" dirty="0"/>
                  <a:t>1Q</a:t>
                </a:r>
              </a:p>
            </p:txBody>
          </p:sp>
          <p:sp>
            <p:nvSpPr>
              <p:cNvPr id="128" name="TextBox 127"/>
              <p:cNvSpPr txBox="1"/>
              <p:nvPr/>
            </p:nvSpPr>
            <p:spPr>
              <a:xfrm>
                <a:off x="1765796" y="4658642"/>
                <a:ext cx="612000" cy="292388"/>
              </a:xfrm>
              <a:prstGeom prst="rect">
                <a:avLst/>
              </a:prstGeom>
              <a:noFill/>
              <a:ln>
                <a:noFill/>
              </a:ln>
            </p:spPr>
            <p:txBody>
              <a:bodyPr wrap="square" rtlCol="0">
                <a:spAutoFit/>
              </a:bodyPr>
              <a:lstStyle/>
              <a:p>
                <a:pPr algn="ctr">
                  <a:buNone/>
                </a:pPr>
                <a:r>
                  <a:rPr lang="en-GB" sz="825" dirty="0"/>
                  <a:t>2Q</a:t>
                </a:r>
              </a:p>
            </p:txBody>
          </p:sp>
          <p:sp>
            <p:nvSpPr>
              <p:cNvPr id="129" name="TextBox 128"/>
              <p:cNvSpPr txBox="1"/>
              <p:nvPr/>
            </p:nvSpPr>
            <p:spPr>
              <a:xfrm>
                <a:off x="2388688" y="4658642"/>
                <a:ext cx="612000" cy="292388"/>
              </a:xfrm>
              <a:prstGeom prst="rect">
                <a:avLst/>
              </a:prstGeom>
              <a:noFill/>
              <a:ln>
                <a:noFill/>
              </a:ln>
            </p:spPr>
            <p:txBody>
              <a:bodyPr wrap="square" rtlCol="0">
                <a:spAutoFit/>
              </a:bodyPr>
              <a:lstStyle/>
              <a:p>
                <a:pPr algn="ctr">
                  <a:buNone/>
                </a:pPr>
                <a:r>
                  <a:rPr lang="en-GB" sz="825" dirty="0"/>
                  <a:t>3Q</a:t>
                </a:r>
              </a:p>
            </p:txBody>
          </p:sp>
          <p:sp>
            <p:nvSpPr>
              <p:cNvPr id="130" name="TextBox 129"/>
              <p:cNvSpPr txBox="1"/>
              <p:nvPr/>
            </p:nvSpPr>
            <p:spPr>
              <a:xfrm>
                <a:off x="3004706" y="4658642"/>
                <a:ext cx="612000" cy="292388"/>
              </a:xfrm>
              <a:prstGeom prst="rect">
                <a:avLst/>
              </a:prstGeom>
              <a:noFill/>
              <a:ln>
                <a:noFill/>
              </a:ln>
            </p:spPr>
            <p:txBody>
              <a:bodyPr wrap="square" rtlCol="0">
                <a:spAutoFit/>
              </a:bodyPr>
              <a:lstStyle/>
              <a:p>
                <a:pPr algn="ctr">
                  <a:buNone/>
                </a:pPr>
                <a:r>
                  <a:rPr lang="en-GB" sz="825" dirty="0"/>
                  <a:t>4Q</a:t>
                </a:r>
              </a:p>
            </p:txBody>
          </p:sp>
          <p:cxnSp>
            <p:nvCxnSpPr>
              <p:cNvPr id="131" name="Straight Connector 130"/>
              <p:cNvCxnSpPr/>
              <p:nvPr/>
            </p:nvCxnSpPr>
            <p:spPr bwMode="auto">
              <a:xfrm flipH="1">
                <a:off x="1772463" y="4693335"/>
                <a:ext cx="0" cy="180000"/>
              </a:xfrm>
              <a:prstGeom prst="line">
                <a:avLst/>
              </a:prstGeom>
              <a:noFill/>
              <a:ln w="952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32" name="Straight Connector 131"/>
              <p:cNvCxnSpPr/>
              <p:nvPr/>
            </p:nvCxnSpPr>
            <p:spPr bwMode="auto">
              <a:xfrm flipH="1">
                <a:off x="2377796" y="4684385"/>
                <a:ext cx="0" cy="180000"/>
              </a:xfrm>
              <a:prstGeom prst="line">
                <a:avLst/>
              </a:prstGeom>
              <a:noFill/>
              <a:ln w="952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33" name="Straight Connector 132"/>
              <p:cNvCxnSpPr/>
              <p:nvPr/>
            </p:nvCxnSpPr>
            <p:spPr bwMode="auto">
              <a:xfrm flipH="1">
                <a:off x="3000688" y="4693335"/>
                <a:ext cx="0" cy="180000"/>
              </a:xfrm>
              <a:prstGeom prst="line">
                <a:avLst/>
              </a:prstGeom>
              <a:noFill/>
              <a:ln w="952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grpSp>
          <p:nvGrpSpPr>
            <p:cNvPr id="119" name="Group 118"/>
            <p:cNvGrpSpPr/>
            <p:nvPr/>
          </p:nvGrpSpPr>
          <p:grpSpPr>
            <a:xfrm>
              <a:off x="6390415" y="1825491"/>
              <a:ext cx="1841324" cy="219291"/>
              <a:chOff x="1161608" y="4658642"/>
              <a:chExt cx="2455098" cy="292388"/>
            </a:xfrm>
          </p:grpSpPr>
          <p:sp>
            <p:nvSpPr>
              <p:cNvPr id="120" name="TextBox 119"/>
              <p:cNvSpPr txBox="1"/>
              <p:nvPr/>
            </p:nvSpPr>
            <p:spPr>
              <a:xfrm>
                <a:off x="1161608" y="4658642"/>
                <a:ext cx="612000" cy="292388"/>
              </a:xfrm>
              <a:prstGeom prst="rect">
                <a:avLst/>
              </a:prstGeom>
              <a:noFill/>
              <a:ln>
                <a:noFill/>
              </a:ln>
            </p:spPr>
            <p:txBody>
              <a:bodyPr wrap="square" rtlCol="0">
                <a:spAutoFit/>
              </a:bodyPr>
              <a:lstStyle/>
              <a:p>
                <a:pPr algn="ctr">
                  <a:buNone/>
                </a:pPr>
                <a:r>
                  <a:rPr lang="en-GB" sz="825" dirty="0"/>
                  <a:t>1Q</a:t>
                </a:r>
              </a:p>
            </p:txBody>
          </p:sp>
          <p:sp>
            <p:nvSpPr>
              <p:cNvPr id="121" name="TextBox 120"/>
              <p:cNvSpPr txBox="1"/>
              <p:nvPr/>
            </p:nvSpPr>
            <p:spPr>
              <a:xfrm>
                <a:off x="1765796" y="4658642"/>
                <a:ext cx="612000" cy="292388"/>
              </a:xfrm>
              <a:prstGeom prst="rect">
                <a:avLst/>
              </a:prstGeom>
              <a:noFill/>
              <a:ln>
                <a:noFill/>
              </a:ln>
            </p:spPr>
            <p:txBody>
              <a:bodyPr wrap="square" rtlCol="0">
                <a:spAutoFit/>
              </a:bodyPr>
              <a:lstStyle/>
              <a:p>
                <a:pPr algn="ctr">
                  <a:buNone/>
                </a:pPr>
                <a:r>
                  <a:rPr lang="en-GB" sz="825" dirty="0"/>
                  <a:t>2Q</a:t>
                </a:r>
              </a:p>
            </p:txBody>
          </p:sp>
          <p:sp>
            <p:nvSpPr>
              <p:cNvPr id="122" name="TextBox 121"/>
              <p:cNvSpPr txBox="1"/>
              <p:nvPr/>
            </p:nvSpPr>
            <p:spPr>
              <a:xfrm>
                <a:off x="2388688" y="4658642"/>
                <a:ext cx="612000" cy="292388"/>
              </a:xfrm>
              <a:prstGeom prst="rect">
                <a:avLst/>
              </a:prstGeom>
              <a:noFill/>
              <a:ln>
                <a:noFill/>
              </a:ln>
            </p:spPr>
            <p:txBody>
              <a:bodyPr wrap="square" rtlCol="0">
                <a:spAutoFit/>
              </a:bodyPr>
              <a:lstStyle/>
              <a:p>
                <a:pPr algn="ctr">
                  <a:buNone/>
                </a:pPr>
                <a:r>
                  <a:rPr lang="en-GB" sz="825" dirty="0"/>
                  <a:t>3Q</a:t>
                </a:r>
              </a:p>
            </p:txBody>
          </p:sp>
          <p:sp>
            <p:nvSpPr>
              <p:cNvPr id="123" name="TextBox 122"/>
              <p:cNvSpPr txBox="1"/>
              <p:nvPr/>
            </p:nvSpPr>
            <p:spPr>
              <a:xfrm>
                <a:off x="3004706" y="4658642"/>
                <a:ext cx="612000" cy="292388"/>
              </a:xfrm>
              <a:prstGeom prst="rect">
                <a:avLst/>
              </a:prstGeom>
              <a:noFill/>
              <a:ln>
                <a:noFill/>
              </a:ln>
            </p:spPr>
            <p:txBody>
              <a:bodyPr wrap="square" rtlCol="0">
                <a:spAutoFit/>
              </a:bodyPr>
              <a:lstStyle/>
              <a:p>
                <a:pPr algn="ctr">
                  <a:buNone/>
                </a:pPr>
                <a:r>
                  <a:rPr lang="en-GB" sz="825" dirty="0"/>
                  <a:t>4Q</a:t>
                </a:r>
              </a:p>
            </p:txBody>
          </p:sp>
          <p:cxnSp>
            <p:nvCxnSpPr>
              <p:cNvPr id="124" name="Straight Connector 123"/>
              <p:cNvCxnSpPr/>
              <p:nvPr/>
            </p:nvCxnSpPr>
            <p:spPr bwMode="auto">
              <a:xfrm flipH="1">
                <a:off x="1772463" y="4693335"/>
                <a:ext cx="0" cy="180000"/>
              </a:xfrm>
              <a:prstGeom prst="line">
                <a:avLst/>
              </a:prstGeom>
              <a:noFill/>
              <a:ln w="952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25" name="Straight Connector 124"/>
              <p:cNvCxnSpPr/>
              <p:nvPr/>
            </p:nvCxnSpPr>
            <p:spPr bwMode="auto">
              <a:xfrm flipH="1">
                <a:off x="2377796" y="4684385"/>
                <a:ext cx="0" cy="180000"/>
              </a:xfrm>
              <a:prstGeom prst="line">
                <a:avLst/>
              </a:prstGeom>
              <a:noFill/>
              <a:ln w="952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26" name="Straight Connector 125"/>
              <p:cNvCxnSpPr/>
              <p:nvPr/>
            </p:nvCxnSpPr>
            <p:spPr bwMode="auto">
              <a:xfrm flipH="1">
                <a:off x="3000688" y="4693335"/>
                <a:ext cx="0" cy="180000"/>
              </a:xfrm>
              <a:prstGeom prst="line">
                <a:avLst/>
              </a:prstGeom>
              <a:noFill/>
              <a:ln w="952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grpSp>
    </p:spTree>
    <p:extLst>
      <p:ext uri="{BB962C8B-B14F-4D97-AF65-F5344CB8AC3E}">
        <p14:creationId xmlns:p14="http://schemas.microsoft.com/office/powerpoint/2010/main" val="272920169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69" grpId="0" animBg="1"/>
      <p:bldP spid="70" grpId="0" animBg="1"/>
      <p:bldP spid="72"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type="body" sz="quarter" idx="16"/>
          </p:nvPr>
        </p:nvSpPr>
        <p:spPr/>
        <p:txBody>
          <a:bodyPr/>
          <a:lstStyle/>
          <a:p>
            <a:r>
              <a:rPr lang="en-GB" dirty="0"/>
              <a:t>Legal Basis</a:t>
            </a:r>
            <a:endParaRPr lang="en-GB" dirty="0" smtClean="0"/>
          </a:p>
        </p:txBody>
      </p:sp>
      <p:pic>
        <p:nvPicPr>
          <p:cNvPr id="1026" name="Picture 2" descr="See the source image"/>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435850" y="951571"/>
            <a:ext cx="2700300" cy="1800200"/>
          </a:xfrm>
          <a:prstGeom prst="rect">
            <a:avLst/>
          </a:prstGeom>
          <a:noFill/>
          <a:extLst>
            <a:ext uri="{909E8E84-426E-40DD-AFC4-6F175D3DCCD1}">
              <a14:hiddenFill xmlns:a14="http://schemas.microsoft.com/office/drawing/2010/main">
                <a:solidFill>
                  <a:srgbClr val="FFFFFF"/>
                </a:solidFill>
              </a14:hiddenFill>
            </a:ext>
          </a:extLst>
        </p:spPr>
      </p:pic>
      <p:sp>
        <p:nvSpPr>
          <p:cNvPr id="7" name="Content Placeholder 3"/>
          <p:cNvSpPr txBox="1">
            <a:spLocks/>
          </p:cNvSpPr>
          <p:nvPr/>
        </p:nvSpPr>
        <p:spPr bwMode="auto">
          <a:xfrm>
            <a:off x="1090782" y="3597864"/>
            <a:ext cx="4683168" cy="9826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68580" tIns="34290" rIns="68580" bIns="34290" numCol="1" anchor="t" anchorCtr="0" compatLnSpc="1">
            <a:prstTxWarp prst="textNoShape">
              <a:avLst/>
            </a:prstTxWarp>
          </a:bodyPr>
          <a:lstStyle>
            <a:lvl1pPr marL="342900" indent="-342900" algn="l" rtl="0" eaLnBrk="0" fontAlgn="base" hangingPunct="0">
              <a:spcBef>
                <a:spcPct val="20000"/>
              </a:spcBef>
              <a:spcAft>
                <a:spcPct val="0"/>
              </a:spcAft>
              <a:buSzPct val="80000"/>
              <a:buFont typeface="Arial" panose="020B0604020202020204" pitchFamily="34" charset="0"/>
              <a:buChar char="•"/>
              <a:defRPr sz="2400">
                <a:solidFill>
                  <a:srgbClr val="055685"/>
                </a:solidFill>
                <a:latin typeface="+mn-lt"/>
                <a:ea typeface="+mn-ea"/>
                <a:cs typeface="+mn-cs"/>
              </a:defRPr>
            </a:lvl1pPr>
            <a:lvl2pPr marL="742950" indent="-285750" algn="l" rtl="0" eaLnBrk="0" fontAlgn="base" hangingPunct="0">
              <a:spcBef>
                <a:spcPct val="20000"/>
              </a:spcBef>
              <a:spcAft>
                <a:spcPct val="0"/>
              </a:spcAft>
              <a:buSzPct val="80000"/>
              <a:buFont typeface="Arial" panose="020B0604020202020204" pitchFamily="34" charset="0"/>
              <a:buChar char="•"/>
              <a:defRPr sz="2000">
                <a:solidFill>
                  <a:srgbClr val="055685"/>
                </a:solidFill>
                <a:latin typeface="+mn-lt"/>
              </a:defRPr>
            </a:lvl2pPr>
            <a:lvl3pPr marL="1143000" indent="-228600" algn="l" rtl="0" eaLnBrk="0" fontAlgn="base" hangingPunct="0">
              <a:spcBef>
                <a:spcPct val="20000"/>
              </a:spcBef>
              <a:spcAft>
                <a:spcPct val="0"/>
              </a:spcAft>
              <a:buSzPct val="80000"/>
              <a:buFont typeface="Arial" panose="020B0604020202020204" pitchFamily="34" charset="0"/>
              <a:buChar char="•"/>
              <a:defRPr sz="1800">
                <a:solidFill>
                  <a:srgbClr val="055685"/>
                </a:solidFill>
                <a:latin typeface="+mn-lt"/>
              </a:defRPr>
            </a:lvl3pPr>
            <a:lvl4pPr marL="1600200" indent="-228600" algn="l" rtl="0" eaLnBrk="0" fontAlgn="base" hangingPunct="0">
              <a:spcBef>
                <a:spcPct val="20000"/>
              </a:spcBef>
              <a:spcAft>
                <a:spcPct val="0"/>
              </a:spcAft>
              <a:buSzPct val="80000"/>
              <a:buFont typeface="Arial" panose="020B0604020202020204" pitchFamily="34" charset="0"/>
              <a:buChar char="•"/>
              <a:defRPr sz="1600">
                <a:solidFill>
                  <a:srgbClr val="055685"/>
                </a:solidFill>
                <a:latin typeface="+mn-lt"/>
              </a:defRPr>
            </a:lvl4pPr>
            <a:lvl5pPr marL="2057400" indent="-228600" algn="l" rtl="0" eaLnBrk="0" fontAlgn="base" hangingPunct="0">
              <a:spcBef>
                <a:spcPct val="20000"/>
              </a:spcBef>
              <a:spcAft>
                <a:spcPct val="0"/>
              </a:spcAft>
              <a:buSzPct val="80000"/>
              <a:buFont typeface="Arial" panose="020B0604020202020204" pitchFamily="34" charset="0"/>
              <a:buChar char="•"/>
              <a:defRPr sz="1600">
                <a:solidFill>
                  <a:srgbClr val="055685"/>
                </a:solidFill>
                <a:latin typeface="+mn-lt"/>
              </a:defRPr>
            </a:lvl5pPr>
            <a:lvl6pPr marL="2514600" indent="-228600" algn="l" rtl="0" fontAlgn="base">
              <a:spcBef>
                <a:spcPct val="20000"/>
              </a:spcBef>
              <a:spcAft>
                <a:spcPct val="0"/>
              </a:spcAft>
              <a:buSzPct val="80000"/>
              <a:buBlip>
                <a:blip r:embed="rId4"/>
              </a:buBlip>
              <a:defRPr sz="2000">
                <a:solidFill>
                  <a:srgbClr val="055685"/>
                </a:solidFill>
                <a:latin typeface="+mn-lt"/>
              </a:defRPr>
            </a:lvl6pPr>
            <a:lvl7pPr marL="2971800" indent="-228600" algn="l" rtl="0" fontAlgn="base">
              <a:spcBef>
                <a:spcPct val="20000"/>
              </a:spcBef>
              <a:spcAft>
                <a:spcPct val="0"/>
              </a:spcAft>
              <a:buSzPct val="80000"/>
              <a:buBlip>
                <a:blip r:embed="rId4"/>
              </a:buBlip>
              <a:defRPr sz="2000">
                <a:solidFill>
                  <a:srgbClr val="055685"/>
                </a:solidFill>
                <a:latin typeface="+mn-lt"/>
              </a:defRPr>
            </a:lvl7pPr>
            <a:lvl8pPr marL="3429000" indent="-228600" algn="l" rtl="0" fontAlgn="base">
              <a:spcBef>
                <a:spcPct val="20000"/>
              </a:spcBef>
              <a:spcAft>
                <a:spcPct val="0"/>
              </a:spcAft>
              <a:buSzPct val="80000"/>
              <a:buBlip>
                <a:blip r:embed="rId4"/>
              </a:buBlip>
              <a:defRPr sz="2000">
                <a:solidFill>
                  <a:srgbClr val="055685"/>
                </a:solidFill>
                <a:latin typeface="+mn-lt"/>
              </a:defRPr>
            </a:lvl8pPr>
            <a:lvl9pPr marL="3886200" indent="-228600" algn="l" rtl="0" fontAlgn="base">
              <a:spcBef>
                <a:spcPct val="20000"/>
              </a:spcBef>
              <a:spcAft>
                <a:spcPct val="0"/>
              </a:spcAft>
              <a:buSzPct val="80000"/>
              <a:buBlip>
                <a:blip r:embed="rId4"/>
              </a:buBlip>
              <a:defRPr sz="2000">
                <a:solidFill>
                  <a:srgbClr val="055685"/>
                </a:solidFill>
                <a:latin typeface="+mn-lt"/>
              </a:defRPr>
            </a:lvl9pPr>
          </a:lstStyle>
          <a:p>
            <a:pPr marL="0" indent="0">
              <a:buNone/>
            </a:pPr>
            <a:r>
              <a:rPr lang="en-GB" sz="2300" kern="0" dirty="0"/>
              <a:t>Only civil drones but ….. </a:t>
            </a:r>
            <a:r>
              <a:rPr lang="en-GB" sz="2300" kern="0" dirty="0" smtClean="0"/>
              <a:t>possibility </a:t>
            </a:r>
            <a:r>
              <a:rPr lang="en-GB" sz="2300" kern="0" dirty="0"/>
              <a:t>to opt in for state and military aircraft</a:t>
            </a:r>
          </a:p>
        </p:txBody>
      </p:sp>
      <p:pic>
        <p:nvPicPr>
          <p:cNvPr id="1028" name="Picture 4" descr="See the source image"/>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5773949" y="3138458"/>
            <a:ext cx="2561046" cy="1442030"/>
          </a:xfrm>
          <a:prstGeom prst="rect">
            <a:avLst/>
          </a:prstGeom>
          <a:noFill/>
          <a:extLst>
            <a:ext uri="{909E8E84-426E-40DD-AFC4-6F175D3DCCD1}">
              <a14:hiddenFill xmlns:a14="http://schemas.microsoft.com/office/drawing/2010/main">
                <a:solidFill>
                  <a:srgbClr val="FFFFFF"/>
                </a:solidFill>
              </a14:hiddenFill>
            </a:ext>
          </a:extLst>
        </p:spPr>
      </p:pic>
      <p:sp>
        <p:nvSpPr>
          <p:cNvPr id="11" name="Content Placeholder 3"/>
          <p:cNvSpPr txBox="1">
            <a:spLocks/>
          </p:cNvSpPr>
          <p:nvPr/>
        </p:nvSpPr>
        <p:spPr bwMode="auto">
          <a:xfrm>
            <a:off x="3136149" y="773663"/>
            <a:ext cx="5979993" cy="2148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68580" tIns="34290" rIns="68580" bIns="34290" numCol="1" anchor="t" anchorCtr="0" compatLnSpc="1">
            <a:prstTxWarp prst="textNoShape">
              <a:avLst/>
            </a:prstTxWarp>
          </a:bodyPr>
          <a:lstStyle>
            <a:lvl1pPr marL="342900" indent="-342900" algn="l" rtl="0" eaLnBrk="0" fontAlgn="base" hangingPunct="0">
              <a:spcBef>
                <a:spcPct val="20000"/>
              </a:spcBef>
              <a:spcAft>
                <a:spcPct val="0"/>
              </a:spcAft>
              <a:buSzPct val="80000"/>
              <a:buFont typeface="Arial" panose="020B0604020202020204" pitchFamily="34" charset="0"/>
              <a:buChar char="•"/>
              <a:defRPr sz="2400">
                <a:solidFill>
                  <a:srgbClr val="055685"/>
                </a:solidFill>
                <a:latin typeface="+mn-lt"/>
                <a:ea typeface="+mn-ea"/>
                <a:cs typeface="+mn-cs"/>
              </a:defRPr>
            </a:lvl1pPr>
            <a:lvl2pPr marL="742950" indent="-285750" algn="l" rtl="0" eaLnBrk="0" fontAlgn="base" hangingPunct="0">
              <a:spcBef>
                <a:spcPct val="20000"/>
              </a:spcBef>
              <a:spcAft>
                <a:spcPct val="0"/>
              </a:spcAft>
              <a:buSzPct val="80000"/>
              <a:buFont typeface="Arial" panose="020B0604020202020204" pitchFamily="34" charset="0"/>
              <a:buChar char="•"/>
              <a:defRPr sz="2000">
                <a:solidFill>
                  <a:srgbClr val="055685"/>
                </a:solidFill>
                <a:latin typeface="+mn-lt"/>
              </a:defRPr>
            </a:lvl2pPr>
            <a:lvl3pPr marL="1143000" indent="-228600" algn="l" rtl="0" eaLnBrk="0" fontAlgn="base" hangingPunct="0">
              <a:spcBef>
                <a:spcPct val="20000"/>
              </a:spcBef>
              <a:spcAft>
                <a:spcPct val="0"/>
              </a:spcAft>
              <a:buSzPct val="80000"/>
              <a:buFont typeface="Arial" panose="020B0604020202020204" pitchFamily="34" charset="0"/>
              <a:buChar char="•"/>
              <a:defRPr sz="1800">
                <a:solidFill>
                  <a:srgbClr val="055685"/>
                </a:solidFill>
                <a:latin typeface="+mn-lt"/>
              </a:defRPr>
            </a:lvl3pPr>
            <a:lvl4pPr marL="1600200" indent="-228600" algn="l" rtl="0" eaLnBrk="0" fontAlgn="base" hangingPunct="0">
              <a:spcBef>
                <a:spcPct val="20000"/>
              </a:spcBef>
              <a:spcAft>
                <a:spcPct val="0"/>
              </a:spcAft>
              <a:buSzPct val="80000"/>
              <a:buFont typeface="Arial" panose="020B0604020202020204" pitchFamily="34" charset="0"/>
              <a:buChar char="•"/>
              <a:defRPr sz="1600">
                <a:solidFill>
                  <a:srgbClr val="055685"/>
                </a:solidFill>
                <a:latin typeface="+mn-lt"/>
              </a:defRPr>
            </a:lvl4pPr>
            <a:lvl5pPr marL="2057400" indent="-228600" algn="l" rtl="0" eaLnBrk="0" fontAlgn="base" hangingPunct="0">
              <a:spcBef>
                <a:spcPct val="20000"/>
              </a:spcBef>
              <a:spcAft>
                <a:spcPct val="0"/>
              </a:spcAft>
              <a:buSzPct val="80000"/>
              <a:buFont typeface="Arial" panose="020B0604020202020204" pitchFamily="34" charset="0"/>
              <a:buChar char="•"/>
              <a:defRPr sz="1600">
                <a:solidFill>
                  <a:srgbClr val="055685"/>
                </a:solidFill>
                <a:latin typeface="+mn-lt"/>
              </a:defRPr>
            </a:lvl5pPr>
            <a:lvl6pPr marL="2514600" indent="-228600" algn="l" rtl="0" fontAlgn="base">
              <a:spcBef>
                <a:spcPct val="20000"/>
              </a:spcBef>
              <a:spcAft>
                <a:spcPct val="0"/>
              </a:spcAft>
              <a:buSzPct val="80000"/>
              <a:buBlip>
                <a:blip r:embed="rId4"/>
              </a:buBlip>
              <a:defRPr sz="2000">
                <a:solidFill>
                  <a:srgbClr val="055685"/>
                </a:solidFill>
                <a:latin typeface="+mn-lt"/>
              </a:defRPr>
            </a:lvl6pPr>
            <a:lvl7pPr marL="2971800" indent="-228600" algn="l" rtl="0" fontAlgn="base">
              <a:spcBef>
                <a:spcPct val="20000"/>
              </a:spcBef>
              <a:spcAft>
                <a:spcPct val="0"/>
              </a:spcAft>
              <a:buSzPct val="80000"/>
              <a:buBlip>
                <a:blip r:embed="rId4"/>
              </a:buBlip>
              <a:defRPr sz="2000">
                <a:solidFill>
                  <a:srgbClr val="055685"/>
                </a:solidFill>
                <a:latin typeface="+mn-lt"/>
              </a:defRPr>
            </a:lvl7pPr>
            <a:lvl8pPr marL="3429000" indent="-228600" algn="l" rtl="0" fontAlgn="base">
              <a:spcBef>
                <a:spcPct val="20000"/>
              </a:spcBef>
              <a:spcAft>
                <a:spcPct val="0"/>
              </a:spcAft>
              <a:buSzPct val="80000"/>
              <a:buBlip>
                <a:blip r:embed="rId4"/>
              </a:buBlip>
              <a:defRPr sz="2000">
                <a:solidFill>
                  <a:srgbClr val="055685"/>
                </a:solidFill>
                <a:latin typeface="+mn-lt"/>
              </a:defRPr>
            </a:lvl8pPr>
            <a:lvl9pPr marL="3886200" indent="-228600" algn="l" rtl="0" fontAlgn="base">
              <a:spcBef>
                <a:spcPct val="20000"/>
              </a:spcBef>
              <a:spcAft>
                <a:spcPct val="0"/>
              </a:spcAft>
              <a:buSzPct val="80000"/>
              <a:buBlip>
                <a:blip r:embed="rId4"/>
              </a:buBlip>
              <a:defRPr sz="2000">
                <a:solidFill>
                  <a:srgbClr val="055685"/>
                </a:solidFill>
                <a:latin typeface="+mn-lt"/>
              </a:defRPr>
            </a:lvl9pPr>
          </a:lstStyle>
          <a:p>
            <a:pPr marL="0" indent="0">
              <a:buNone/>
            </a:pPr>
            <a:r>
              <a:rPr lang="en-GB" sz="2300" dirty="0"/>
              <a:t>Regulation EU 1139/2018 (EASA basic regulation) </a:t>
            </a:r>
            <a:r>
              <a:rPr lang="en-GB" sz="2300" dirty="0">
                <a:solidFill>
                  <a:schemeClr val="tx2"/>
                </a:solidFill>
              </a:rPr>
              <a:t>extends to all UAS the EU </a:t>
            </a:r>
            <a:r>
              <a:rPr lang="en-GB" sz="2300" dirty="0" smtClean="0">
                <a:solidFill>
                  <a:schemeClr val="tx2"/>
                </a:solidFill>
              </a:rPr>
              <a:t>competence:</a:t>
            </a:r>
            <a:r>
              <a:rPr lang="en-GB" sz="2000" kern="0" dirty="0" smtClean="0">
                <a:solidFill>
                  <a:schemeClr val="tx2"/>
                </a:solidFill>
              </a:rPr>
              <a:t> </a:t>
            </a:r>
          </a:p>
          <a:p>
            <a:r>
              <a:rPr lang="en-GB" sz="2000" kern="0" dirty="0" smtClean="0">
                <a:solidFill>
                  <a:schemeClr val="tx2"/>
                </a:solidFill>
              </a:rPr>
              <a:t>EASA </a:t>
            </a:r>
            <a:r>
              <a:rPr lang="en-GB" sz="2000" kern="0" dirty="0">
                <a:solidFill>
                  <a:schemeClr val="tx2"/>
                </a:solidFill>
              </a:rPr>
              <a:t>carries out on behalf of Member States the functions and tasks of the state of designs for all </a:t>
            </a:r>
            <a:r>
              <a:rPr lang="en-GB" sz="2000" kern="0" dirty="0" smtClean="0">
                <a:solidFill>
                  <a:schemeClr val="tx2"/>
                </a:solidFill>
              </a:rPr>
              <a:t>UAS</a:t>
            </a:r>
          </a:p>
          <a:p>
            <a:r>
              <a:rPr lang="en-GB" sz="2000" kern="0" dirty="0" smtClean="0">
                <a:solidFill>
                  <a:schemeClr val="tx2"/>
                </a:solidFill>
              </a:rPr>
              <a:t>EASA issues certificate of airworthiness for UAS, when needed</a:t>
            </a:r>
            <a:endParaRPr lang="en-GB" sz="2300" dirty="0">
              <a:solidFill>
                <a:schemeClr val="tx2"/>
              </a:solidFill>
            </a:endParaRPr>
          </a:p>
        </p:txBody>
      </p:sp>
    </p:spTree>
    <p:extLst>
      <p:ext uri="{BB962C8B-B14F-4D97-AF65-F5344CB8AC3E}">
        <p14:creationId xmlns:p14="http://schemas.microsoft.com/office/powerpoint/2010/main" val="121677934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435207" y="4345660"/>
            <a:ext cx="606061" cy="230832"/>
          </a:xfrm>
          <a:prstGeom prst="rect">
            <a:avLst/>
          </a:prstGeom>
          <a:noFill/>
        </p:spPr>
        <p:txBody>
          <a:bodyPr wrap="square" rtlCol="0">
            <a:spAutoFit/>
          </a:bodyPr>
          <a:lstStyle/>
          <a:p>
            <a:pPr algn="r">
              <a:buNone/>
            </a:pPr>
            <a:r>
              <a:rPr lang="fr-BE" sz="450" dirty="0">
                <a:solidFill>
                  <a:schemeClr val="bg1"/>
                </a:solidFill>
              </a:rPr>
              <a:t>TE.GEN.00409-001</a:t>
            </a:r>
            <a:endParaRPr lang="en-GB" sz="450" dirty="0">
              <a:solidFill>
                <a:schemeClr val="bg1"/>
              </a:solidFill>
            </a:endParaRPr>
          </a:p>
        </p:txBody>
      </p:sp>
      <p:sp>
        <p:nvSpPr>
          <p:cNvPr id="8" name="Rectangle 2"/>
          <p:cNvSpPr>
            <a:spLocks noGrp="1" noChangeArrowheads="1"/>
          </p:cNvSpPr>
          <p:nvPr>
            <p:ph type="ctrTitle"/>
          </p:nvPr>
        </p:nvSpPr>
        <p:spPr>
          <a:xfrm>
            <a:off x="475372" y="1994934"/>
            <a:ext cx="8127511" cy="530475"/>
          </a:xfrm>
        </p:spPr>
        <p:txBody>
          <a:bodyPr/>
          <a:lstStyle/>
          <a:p>
            <a:pPr algn="ctr">
              <a:spcBef>
                <a:spcPts val="675"/>
              </a:spcBef>
              <a:spcAft>
                <a:spcPts val="2250"/>
              </a:spcAft>
            </a:pPr>
            <a:r>
              <a:rPr lang="en-GB" sz="5400" dirty="0" smtClean="0"/>
              <a:t>The </a:t>
            </a:r>
            <a:br>
              <a:rPr lang="en-GB" sz="5400" dirty="0" smtClean="0"/>
            </a:br>
            <a:r>
              <a:rPr lang="en-GB" sz="5400" dirty="0" smtClean="0"/>
              <a:t>U-Space</a:t>
            </a:r>
            <a:endParaRPr lang="en-GB" sz="1575" b="0" dirty="0"/>
          </a:p>
        </p:txBody>
      </p:sp>
      <p:sp>
        <p:nvSpPr>
          <p:cNvPr id="4" name="Rectangle 2"/>
          <p:cNvSpPr txBox="1">
            <a:spLocks noChangeArrowheads="1"/>
          </p:cNvSpPr>
          <p:nvPr/>
        </p:nvSpPr>
        <p:spPr bwMode="auto">
          <a:xfrm>
            <a:off x="1385646" y="4006675"/>
            <a:ext cx="2592288" cy="39340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51435" tIns="25718" rIns="51435" bIns="25718" numCol="1" anchor="ctr" anchorCtr="0" compatLnSpc="1">
            <a:prstTxWarp prst="textNoShape">
              <a:avLst/>
            </a:prstTxWarp>
          </a:bodyPr>
          <a:lstStyle>
            <a:lvl1pPr algn="l" rtl="0" eaLnBrk="0" fontAlgn="base" hangingPunct="0">
              <a:lnSpc>
                <a:spcPct val="75000"/>
              </a:lnSpc>
              <a:spcBef>
                <a:spcPct val="0"/>
              </a:spcBef>
              <a:spcAft>
                <a:spcPct val="0"/>
              </a:spcAft>
              <a:defRPr sz="3600" b="1">
                <a:solidFill>
                  <a:schemeClr val="bg1"/>
                </a:solidFill>
                <a:latin typeface="+mj-lt"/>
                <a:ea typeface="+mj-ea"/>
                <a:cs typeface="+mj-cs"/>
              </a:defRPr>
            </a:lvl1pPr>
            <a:lvl2pPr algn="l" rtl="0" eaLnBrk="0" fontAlgn="base" hangingPunct="0">
              <a:lnSpc>
                <a:spcPct val="75000"/>
              </a:lnSpc>
              <a:spcBef>
                <a:spcPct val="0"/>
              </a:spcBef>
              <a:spcAft>
                <a:spcPct val="0"/>
              </a:spcAft>
              <a:defRPr sz="3600">
                <a:solidFill>
                  <a:schemeClr val="bg1"/>
                </a:solidFill>
                <a:latin typeface="Calibri" pitchFamily="34" charset="0"/>
              </a:defRPr>
            </a:lvl2pPr>
            <a:lvl3pPr algn="l" rtl="0" eaLnBrk="0" fontAlgn="base" hangingPunct="0">
              <a:lnSpc>
                <a:spcPct val="75000"/>
              </a:lnSpc>
              <a:spcBef>
                <a:spcPct val="0"/>
              </a:spcBef>
              <a:spcAft>
                <a:spcPct val="0"/>
              </a:spcAft>
              <a:defRPr sz="3600">
                <a:solidFill>
                  <a:schemeClr val="bg1"/>
                </a:solidFill>
                <a:latin typeface="Calibri" pitchFamily="34" charset="0"/>
              </a:defRPr>
            </a:lvl3pPr>
            <a:lvl4pPr algn="l" rtl="0" eaLnBrk="0" fontAlgn="base" hangingPunct="0">
              <a:lnSpc>
                <a:spcPct val="75000"/>
              </a:lnSpc>
              <a:spcBef>
                <a:spcPct val="0"/>
              </a:spcBef>
              <a:spcAft>
                <a:spcPct val="0"/>
              </a:spcAft>
              <a:defRPr sz="3600">
                <a:solidFill>
                  <a:schemeClr val="bg1"/>
                </a:solidFill>
                <a:latin typeface="Calibri" pitchFamily="34" charset="0"/>
              </a:defRPr>
            </a:lvl4pPr>
            <a:lvl5pPr algn="l" rtl="0" eaLnBrk="0" fontAlgn="base" hangingPunct="0">
              <a:lnSpc>
                <a:spcPct val="75000"/>
              </a:lnSpc>
              <a:spcBef>
                <a:spcPct val="0"/>
              </a:spcBef>
              <a:spcAft>
                <a:spcPct val="0"/>
              </a:spcAft>
              <a:defRPr sz="3600">
                <a:solidFill>
                  <a:schemeClr val="bg1"/>
                </a:solidFill>
                <a:latin typeface="Calibri" pitchFamily="34" charset="0"/>
              </a:defRPr>
            </a:lvl5pPr>
            <a:lvl6pPr marL="457200" algn="l" rtl="0" fontAlgn="base">
              <a:lnSpc>
                <a:spcPct val="75000"/>
              </a:lnSpc>
              <a:spcBef>
                <a:spcPct val="0"/>
              </a:spcBef>
              <a:spcAft>
                <a:spcPct val="0"/>
              </a:spcAft>
              <a:defRPr sz="3600">
                <a:solidFill>
                  <a:schemeClr val="bg1"/>
                </a:solidFill>
                <a:latin typeface="Verdana" pitchFamily="34" charset="0"/>
              </a:defRPr>
            </a:lvl6pPr>
            <a:lvl7pPr marL="914400" algn="l" rtl="0" fontAlgn="base">
              <a:lnSpc>
                <a:spcPct val="75000"/>
              </a:lnSpc>
              <a:spcBef>
                <a:spcPct val="0"/>
              </a:spcBef>
              <a:spcAft>
                <a:spcPct val="0"/>
              </a:spcAft>
              <a:defRPr sz="3600">
                <a:solidFill>
                  <a:schemeClr val="bg1"/>
                </a:solidFill>
                <a:latin typeface="Verdana" pitchFamily="34" charset="0"/>
              </a:defRPr>
            </a:lvl7pPr>
            <a:lvl8pPr marL="1371600" algn="l" rtl="0" fontAlgn="base">
              <a:lnSpc>
                <a:spcPct val="75000"/>
              </a:lnSpc>
              <a:spcBef>
                <a:spcPct val="0"/>
              </a:spcBef>
              <a:spcAft>
                <a:spcPct val="0"/>
              </a:spcAft>
              <a:defRPr sz="3600">
                <a:solidFill>
                  <a:schemeClr val="bg1"/>
                </a:solidFill>
                <a:latin typeface="Verdana" pitchFamily="34" charset="0"/>
              </a:defRPr>
            </a:lvl8pPr>
            <a:lvl9pPr marL="1828800" algn="l" rtl="0" fontAlgn="base">
              <a:lnSpc>
                <a:spcPct val="75000"/>
              </a:lnSpc>
              <a:spcBef>
                <a:spcPct val="0"/>
              </a:spcBef>
              <a:spcAft>
                <a:spcPct val="0"/>
              </a:spcAft>
              <a:defRPr sz="3600">
                <a:solidFill>
                  <a:schemeClr val="bg1"/>
                </a:solidFill>
                <a:latin typeface="Verdana" pitchFamily="34" charset="0"/>
              </a:defRPr>
            </a:lvl9pPr>
          </a:lstStyle>
          <a:p>
            <a:pPr algn="ctr">
              <a:buSzTx/>
              <a:buNone/>
            </a:pPr>
            <a:r>
              <a:rPr lang="en-GB" sz="1800" kern="0" dirty="0"/>
              <a:t/>
            </a:r>
            <a:br>
              <a:rPr lang="en-GB" sz="1800" kern="0" dirty="0"/>
            </a:br>
            <a:r>
              <a:rPr lang="en-GB" sz="1575" kern="0" dirty="0"/>
              <a:t/>
            </a:r>
            <a:br>
              <a:rPr lang="en-GB" sz="1575" kern="0" dirty="0"/>
            </a:br>
            <a:r>
              <a:rPr lang="en-GB" sz="1575" kern="0" dirty="0"/>
              <a:t>The EASA Team</a:t>
            </a:r>
            <a:endParaRPr lang="en-GB" sz="1575" b="0" kern="0" dirty="0"/>
          </a:p>
        </p:txBody>
      </p:sp>
    </p:spTree>
    <p:extLst>
      <p:ext uri="{BB962C8B-B14F-4D97-AF65-F5344CB8AC3E}">
        <p14:creationId xmlns:p14="http://schemas.microsoft.com/office/powerpoint/2010/main" val="735496194"/>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6"/>
          </p:nvPr>
        </p:nvSpPr>
        <p:spPr/>
        <p:txBody>
          <a:bodyPr/>
          <a:lstStyle/>
          <a:p>
            <a:r>
              <a:rPr lang="en-GB" dirty="0" smtClean="0"/>
              <a:t>U-space</a:t>
            </a:r>
            <a:endParaRPr lang="en-GB" dirty="0"/>
          </a:p>
        </p:txBody>
      </p:sp>
      <p:pic>
        <p:nvPicPr>
          <p:cNvPr id="4" name="Picture 4"/>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6399884" y="2610508"/>
            <a:ext cx="2744116" cy="23669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Content Placeholder 2"/>
          <p:cNvSpPr txBox="1">
            <a:spLocks/>
          </p:cNvSpPr>
          <p:nvPr/>
        </p:nvSpPr>
        <p:spPr>
          <a:xfrm>
            <a:off x="59085" y="807473"/>
            <a:ext cx="8621365" cy="4220847"/>
          </a:xfrm>
          <a:prstGeom prst="rect">
            <a:avLst/>
          </a:prstGeom>
        </p:spPr>
        <p:txBody>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342900" lvl="5" indent="-342900">
              <a:buBlip>
                <a:blip r:embed="rId3"/>
              </a:buBlip>
            </a:pPr>
            <a:r>
              <a:rPr lang="en-GB" sz="2400" dirty="0"/>
              <a:t>airspace structure/volume designated by the MS where U-space services are provided</a:t>
            </a:r>
            <a:r>
              <a:rPr lang="en-GB" sz="2400" dirty="0" smtClean="0"/>
              <a:t>.</a:t>
            </a:r>
          </a:p>
          <a:p>
            <a:pPr marL="342900" lvl="5" indent="-342900">
              <a:buBlip>
                <a:blip r:embed="rId3"/>
              </a:buBlip>
            </a:pPr>
            <a:endParaRPr lang="en-GB" sz="2400" dirty="0" smtClean="0"/>
          </a:p>
          <a:p>
            <a:pPr marL="342900" lvl="5" indent="-342900">
              <a:buBlip>
                <a:blip r:embed="rId3"/>
              </a:buBlip>
            </a:pPr>
            <a:r>
              <a:rPr lang="en-US" sz="2400" dirty="0"/>
              <a:t>Essential services:</a:t>
            </a:r>
          </a:p>
          <a:p>
            <a:pPr lvl="1">
              <a:buSzPct val="80000"/>
              <a:buBlip>
                <a:blip r:embed="rId4"/>
              </a:buBlip>
            </a:pPr>
            <a:r>
              <a:rPr lang="en-US" altLang="en-US" sz="1500" dirty="0"/>
              <a:t>E-identification</a:t>
            </a:r>
          </a:p>
          <a:p>
            <a:pPr lvl="1">
              <a:buSzPct val="80000"/>
              <a:buBlip>
                <a:blip r:embed="rId4"/>
              </a:buBlip>
            </a:pPr>
            <a:r>
              <a:rPr lang="en-US" altLang="en-US" sz="1500" dirty="0"/>
              <a:t>Geo-awareness</a:t>
            </a:r>
          </a:p>
          <a:p>
            <a:pPr lvl="1">
              <a:buSzPct val="80000"/>
              <a:buBlip>
                <a:blip r:embed="rId4"/>
              </a:buBlip>
            </a:pPr>
            <a:r>
              <a:rPr lang="en-US" altLang="en-US" sz="1500" dirty="0"/>
              <a:t>Traffic information</a:t>
            </a:r>
          </a:p>
          <a:p>
            <a:pPr lvl="1">
              <a:buSzPct val="80000"/>
              <a:buBlip>
                <a:blip r:embed="rId4"/>
              </a:buBlip>
            </a:pPr>
            <a:r>
              <a:rPr lang="en-US" altLang="en-US" sz="1500" dirty="0"/>
              <a:t>Flight </a:t>
            </a:r>
            <a:r>
              <a:rPr lang="en-US" altLang="en-US" sz="1500" dirty="0" smtClean="0"/>
              <a:t>authorization</a:t>
            </a:r>
          </a:p>
          <a:p>
            <a:pPr lvl="1">
              <a:buSzPct val="80000"/>
              <a:buBlip>
                <a:blip r:embed="rId4"/>
              </a:buBlip>
            </a:pPr>
            <a:endParaRPr lang="en-US" altLang="en-US" sz="1500" dirty="0"/>
          </a:p>
          <a:p>
            <a:pPr lvl="1">
              <a:buSzPct val="80000"/>
              <a:buBlip>
                <a:blip r:embed="rId4"/>
              </a:buBlip>
            </a:pPr>
            <a:endParaRPr lang="en-US" altLang="en-US" sz="1500" dirty="0"/>
          </a:p>
          <a:p>
            <a:pPr marL="342900" lvl="5" indent="-342900">
              <a:spcBef>
                <a:spcPts val="1200"/>
              </a:spcBef>
              <a:buBlip>
                <a:blip r:embed="rId3"/>
              </a:buBlip>
            </a:pPr>
            <a:r>
              <a:rPr lang="en-GB" sz="2400" dirty="0"/>
              <a:t>EASA’s Opinion by </a:t>
            </a:r>
            <a:r>
              <a:rPr lang="en-GB" sz="2400" dirty="0" smtClean="0"/>
              <a:t>Q1 2020</a:t>
            </a:r>
            <a:endParaRPr lang="en-GB" sz="2400" dirty="0"/>
          </a:p>
        </p:txBody>
      </p:sp>
      <p:pic>
        <p:nvPicPr>
          <p:cNvPr id="3" name="Picture 2"/>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3477502" y="1417366"/>
            <a:ext cx="3694432" cy="2881584"/>
          </a:xfrm>
          <a:prstGeom prst="rect">
            <a:avLst/>
          </a:prstGeom>
        </p:spPr>
      </p:pic>
    </p:spTree>
    <p:extLst>
      <p:ext uri="{BB962C8B-B14F-4D97-AF65-F5344CB8AC3E}">
        <p14:creationId xmlns:p14="http://schemas.microsoft.com/office/powerpoint/2010/main" val="3841175566"/>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435207" y="4345660"/>
            <a:ext cx="606061" cy="230832"/>
          </a:xfrm>
          <a:prstGeom prst="rect">
            <a:avLst/>
          </a:prstGeom>
          <a:noFill/>
        </p:spPr>
        <p:txBody>
          <a:bodyPr wrap="square" rtlCol="0">
            <a:spAutoFit/>
          </a:bodyPr>
          <a:lstStyle/>
          <a:p>
            <a:pPr algn="r">
              <a:buNone/>
            </a:pPr>
            <a:r>
              <a:rPr lang="fr-BE" sz="450" dirty="0">
                <a:solidFill>
                  <a:schemeClr val="bg1"/>
                </a:solidFill>
              </a:rPr>
              <a:t>TE.GEN.00409-001</a:t>
            </a:r>
            <a:endParaRPr lang="en-GB" sz="450" dirty="0">
              <a:solidFill>
                <a:schemeClr val="bg1"/>
              </a:solidFill>
            </a:endParaRPr>
          </a:p>
        </p:txBody>
      </p:sp>
      <p:sp>
        <p:nvSpPr>
          <p:cNvPr id="8" name="Rectangle 2"/>
          <p:cNvSpPr>
            <a:spLocks noGrp="1" noChangeArrowheads="1"/>
          </p:cNvSpPr>
          <p:nvPr>
            <p:ph type="ctrTitle"/>
          </p:nvPr>
        </p:nvSpPr>
        <p:spPr>
          <a:xfrm>
            <a:off x="475372" y="1994934"/>
            <a:ext cx="8127511" cy="530475"/>
          </a:xfrm>
        </p:spPr>
        <p:txBody>
          <a:bodyPr/>
          <a:lstStyle/>
          <a:p>
            <a:pPr algn="ctr">
              <a:spcBef>
                <a:spcPts val="675"/>
              </a:spcBef>
              <a:spcAft>
                <a:spcPts val="2250"/>
              </a:spcAft>
            </a:pPr>
            <a:r>
              <a:rPr lang="en-GB" sz="5400" dirty="0"/>
              <a:t>The </a:t>
            </a:r>
            <a:br>
              <a:rPr lang="en-GB" sz="5400" dirty="0"/>
            </a:br>
            <a:r>
              <a:rPr lang="en-GB" sz="5400" dirty="0" smtClean="0"/>
              <a:t>certified category</a:t>
            </a:r>
            <a:r>
              <a:rPr lang="en-GB" sz="1800" dirty="0"/>
              <a:t/>
            </a:r>
            <a:br>
              <a:rPr lang="en-GB" sz="1800" dirty="0"/>
            </a:br>
            <a:r>
              <a:rPr lang="en-GB" sz="2475" dirty="0"/>
              <a:t/>
            </a:r>
            <a:br>
              <a:rPr lang="en-GB" sz="2475" dirty="0"/>
            </a:br>
            <a:endParaRPr lang="en-GB" sz="1575" b="0" dirty="0"/>
          </a:p>
        </p:txBody>
      </p:sp>
      <p:sp>
        <p:nvSpPr>
          <p:cNvPr id="4" name="Rectangle 2"/>
          <p:cNvSpPr txBox="1">
            <a:spLocks noChangeArrowheads="1"/>
          </p:cNvSpPr>
          <p:nvPr/>
        </p:nvSpPr>
        <p:spPr bwMode="auto">
          <a:xfrm>
            <a:off x="1385646" y="4006675"/>
            <a:ext cx="2592288" cy="39340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51435" tIns="25718" rIns="51435" bIns="25718" numCol="1" anchor="ctr" anchorCtr="0" compatLnSpc="1">
            <a:prstTxWarp prst="textNoShape">
              <a:avLst/>
            </a:prstTxWarp>
          </a:bodyPr>
          <a:lstStyle>
            <a:lvl1pPr algn="l" rtl="0" eaLnBrk="0" fontAlgn="base" hangingPunct="0">
              <a:lnSpc>
                <a:spcPct val="75000"/>
              </a:lnSpc>
              <a:spcBef>
                <a:spcPct val="0"/>
              </a:spcBef>
              <a:spcAft>
                <a:spcPct val="0"/>
              </a:spcAft>
              <a:defRPr sz="3600" b="1">
                <a:solidFill>
                  <a:schemeClr val="bg1"/>
                </a:solidFill>
                <a:latin typeface="+mj-lt"/>
                <a:ea typeface="+mj-ea"/>
                <a:cs typeface="+mj-cs"/>
              </a:defRPr>
            </a:lvl1pPr>
            <a:lvl2pPr algn="l" rtl="0" eaLnBrk="0" fontAlgn="base" hangingPunct="0">
              <a:lnSpc>
                <a:spcPct val="75000"/>
              </a:lnSpc>
              <a:spcBef>
                <a:spcPct val="0"/>
              </a:spcBef>
              <a:spcAft>
                <a:spcPct val="0"/>
              </a:spcAft>
              <a:defRPr sz="3600">
                <a:solidFill>
                  <a:schemeClr val="bg1"/>
                </a:solidFill>
                <a:latin typeface="Calibri" pitchFamily="34" charset="0"/>
              </a:defRPr>
            </a:lvl2pPr>
            <a:lvl3pPr algn="l" rtl="0" eaLnBrk="0" fontAlgn="base" hangingPunct="0">
              <a:lnSpc>
                <a:spcPct val="75000"/>
              </a:lnSpc>
              <a:spcBef>
                <a:spcPct val="0"/>
              </a:spcBef>
              <a:spcAft>
                <a:spcPct val="0"/>
              </a:spcAft>
              <a:defRPr sz="3600">
                <a:solidFill>
                  <a:schemeClr val="bg1"/>
                </a:solidFill>
                <a:latin typeface="Calibri" pitchFamily="34" charset="0"/>
              </a:defRPr>
            </a:lvl3pPr>
            <a:lvl4pPr algn="l" rtl="0" eaLnBrk="0" fontAlgn="base" hangingPunct="0">
              <a:lnSpc>
                <a:spcPct val="75000"/>
              </a:lnSpc>
              <a:spcBef>
                <a:spcPct val="0"/>
              </a:spcBef>
              <a:spcAft>
                <a:spcPct val="0"/>
              </a:spcAft>
              <a:defRPr sz="3600">
                <a:solidFill>
                  <a:schemeClr val="bg1"/>
                </a:solidFill>
                <a:latin typeface="Calibri" pitchFamily="34" charset="0"/>
              </a:defRPr>
            </a:lvl4pPr>
            <a:lvl5pPr algn="l" rtl="0" eaLnBrk="0" fontAlgn="base" hangingPunct="0">
              <a:lnSpc>
                <a:spcPct val="75000"/>
              </a:lnSpc>
              <a:spcBef>
                <a:spcPct val="0"/>
              </a:spcBef>
              <a:spcAft>
                <a:spcPct val="0"/>
              </a:spcAft>
              <a:defRPr sz="3600">
                <a:solidFill>
                  <a:schemeClr val="bg1"/>
                </a:solidFill>
                <a:latin typeface="Calibri" pitchFamily="34" charset="0"/>
              </a:defRPr>
            </a:lvl5pPr>
            <a:lvl6pPr marL="457200" algn="l" rtl="0" fontAlgn="base">
              <a:lnSpc>
                <a:spcPct val="75000"/>
              </a:lnSpc>
              <a:spcBef>
                <a:spcPct val="0"/>
              </a:spcBef>
              <a:spcAft>
                <a:spcPct val="0"/>
              </a:spcAft>
              <a:defRPr sz="3600">
                <a:solidFill>
                  <a:schemeClr val="bg1"/>
                </a:solidFill>
                <a:latin typeface="Verdana" pitchFamily="34" charset="0"/>
              </a:defRPr>
            </a:lvl6pPr>
            <a:lvl7pPr marL="914400" algn="l" rtl="0" fontAlgn="base">
              <a:lnSpc>
                <a:spcPct val="75000"/>
              </a:lnSpc>
              <a:spcBef>
                <a:spcPct val="0"/>
              </a:spcBef>
              <a:spcAft>
                <a:spcPct val="0"/>
              </a:spcAft>
              <a:defRPr sz="3600">
                <a:solidFill>
                  <a:schemeClr val="bg1"/>
                </a:solidFill>
                <a:latin typeface="Verdana" pitchFamily="34" charset="0"/>
              </a:defRPr>
            </a:lvl7pPr>
            <a:lvl8pPr marL="1371600" algn="l" rtl="0" fontAlgn="base">
              <a:lnSpc>
                <a:spcPct val="75000"/>
              </a:lnSpc>
              <a:spcBef>
                <a:spcPct val="0"/>
              </a:spcBef>
              <a:spcAft>
                <a:spcPct val="0"/>
              </a:spcAft>
              <a:defRPr sz="3600">
                <a:solidFill>
                  <a:schemeClr val="bg1"/>
                </a:solidFill>
                <a:latin typeface="Verdana" pitchFamily="34" charset="0"/>
              </a:defRPr>
            </a:lvl8pPr>
            <a:lvl9pPr marL="1828800" algn="l" rtl="0" fontAlgn="base">
              <a:lnSpc>
                <a:spcPct val="75000"/>
              </a:lnSpc>
              <a:spcBef>
                <a:spcPct val="0"/>
              </a:spcBef>
              <a:spcAft>
                <a:spcPct val="0"/>
              </a:spcAft>
              <a:defRPr sz="3600">
                <a:solidFill>
                  <a:schemeClr val="bg1"/>
                </a:solidFill>
                <a:latin typeface="Verdana" pitchFamily="34" charset="0"/>
              </a:defRPr>
            </a:lvl9pPr>
          </a:lstStyle>
          <a:p>
            <a:pPr algn="ctr">
              <a:buSzTx/>
              <a:buNone/>
            </a:pPr>
            <a:r>
              <a:rPr lang="en-GB" sz="1800" kern="0" dirty="0"/>
              <a:t/>
            </a:r>
            <a:br>
              <a:rPr lang="en-GB" sz="1800" kern="0" dirty="0"/>
            </a:br>
            <a:r>
              <a:rPr lang="en-GB" sz="1575" kern="0" dirty="0"/>
              <a:t/>
            </a:r>
            <a:br>
              <a:rPr lang="en-GB" sz="1575" kern="0" dirty="0"/>
            </a:br>
            <a:r>
              <a:rPr lang="en-GB" sz="1575" kern="0" dirty="0"/>
              <a:t>The EASA Team</a:t>
            </a:r>
            <a:endParaRPr lang="en-GB" sz="1575" b="0" kern="0" dirty="0"/>
          </a:p>
        </p:txBody>
      </p:sp>
    </p:spTree>
    <p:extLst>
      <p:ext uri="{BB962C8B-B14F-4D97-AF65-F5344CB8AC3E}">
        <p14:creationId xmlns:p14="http://schemas.microsoft.com/office/powerpoint/2010/main" val="98965804"/>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858038" y="2288920"/>
            <a:ext cx="1411413" cy="1612985"/>
          </a:xfrm>
          <a:prstGeom prst="rect">
            <a:avLst/>
          </a:prstGeom>
        </p:spPr>
      </p:pic>
      <p:sp>
        <p:nvSpPr>
          <p:cNvPr id="2" name="Text Placeholder 1"/>
          <p:cNvSpPr>
            <a:spLocks noGrp="1"/>
          </p:cNvSpPr>
          <p:nvPr>
            <p:ph type="body" sz="quarter" idx="16"/>
          </p:nvPr>
        </p:nvSpPr>
        <p:spPr/>
        <p:txBody>
          <a:bodyPr/>
          <a:lstStyle/>
          <a:p>
            <a:r>
              <a:rPr lang="en-GB" sz="3200" dirty="0"/>
              <a:t>Definition of certified category</a:t>
            </a:r>
            <a:endParaRPr lang="en-GB" sz="3000" dirty="0"/>
          </a:p>
        </p:txBody>
      </p:sp>
      <p:sp>
        <p:nvSpPr>
          <p:cNvPr id="3" name="Text Placeholder 2"/>
          <p:cNvSpPr>
            <a:spLocks noGrp="1"/>
          </p:cNvSpPr>
          <p:nvPr>
            <p:ph type="body" sz="quarter" idx="17"/>
          </p:nvPr>
        </p:nvSpPr>
        <p:spPr>
          <a:xfrm>
            <a:off x="0" y="722766"/>
            <a:ext cx="9058059" cy="4029823"/>
          </a:xfrm>
        </p:spPr>
        <p:txBody>
          <a:bodyPr/>
          <a:lstStyle/>
          <a:p>
            <a:pPr>
              <a:spcBef>
                <a:spcPts val="1800"/>
              </a:spcBef>
            </a:pPr>
            <a:r>
              <a:rPr lang="en-GB" altLang="en-US" sz="2000" dirty="0" smtClean="0"/>
              <a:t>UAS </a:t>
            </a:r>
            <a:r>
              <a:rPr lang="en-GB" altLang="en-US" sz="2000" dirty="0"/>
              <a:t>operations </a:t>
            </a:r>
            <a:r>
              <a:rPr lang="en-GB" altLang="en-US" sz="2000" dirty="0" smtClean="0"/>
              <a:t>classified in </a:t>
            </a:r>
            <a:r>
              <a:rPr lang="en-GB" altLang="en-US" sz="2000" dirty="0"/>
              <a:t>the certified category </a:t>
            </a:r>
            <a:r>
              <a:rPr lang="en-GB" altLang="en-US" sz="2000" dirty="0" smtClean="0"/>
              <a:t>when to mitigate the risk it is required:</a:t>
            </a:r>
          </a:p>
        </p:txBody>
      </p:sp>
      <p:pic>
        <p:nvPicPr>
          <p:cNvPr id="6" name="Picture 5"/>
          <p:cNvPicPr>
            <a:picLocks noChangeAspect="1"/>
          </p:cNvPicPr>
          <p:nvPr/>
        </p:nvPicPr>
        <p:blipFill>
          <a:blip r:embed="rId3"/>
          <a:stretch>
            <a:fillRect/>
          </a:stretch>
        </p:blipFill>
        <p:spPr>
          <a:xfrm>
            <a:off x="3410779" y="1819498"/>
            <a:ext cx="1717666" cy="1210174"/>
          </a:xfrm>
          <a:prstGeom prst="rect">
            <a:avLst/>
          </a:prstGeom>
        </p:spPr>
      </p:pic>
      <p:pic>
        <p:nvPicPr>
          <p:cNvPr id="7" name="Picture 6"/>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343354" y="2258799"/>
            <a:ext cx="2123859" cy="1422985"/>
          </a:xfrm>
          <a:prstGeom prst="rect">
            <a:avLst/>
          </a:prstGeom>
        </p:spPr>
      </p:pic>
      <p:sp>
        <p:nvSpPr>
          <p:cNvPr id="8" name="Text Placeholder 2"/>
          <p:cNvSpPr txBox="1">
            <a:spLocks/>
          </p:cNvSpPr>
          <p:nvPr/>
        </p:nvSpPr>
        <p:spPr>
          <a:xfrm>
            <a:off x="85941" y="2915079"/>
            <a:ext cx="9058059" cy="4029823"/>
          </a:xfrm>
          <a:prstGeom prst="rect">
            <a:avLst/>
          </a:prstGeom>
        </p:spPr>
        <p:txBody>
          <a:bodyPr lIns="0" tIns="0" rIns="0" bIns="0"/>
          <a:lstStyle>
            <a:lvl1pPr marL="562356" indent="-342900" algn="l" defTabSz="457200" rtl="0" eaLnBrk="1" latinLnBrk="0" hangingPunct="1">
              <a:spcBef>
                <a:spcPct val="20000"/>
              </a:spcBef>
              <a:buClr>
                <a:srgbClr val="007FC2"/>
              </a:buClr>
              <a:buFont typeface="Calibri" panose="020F0502020204030204" pitchFamily="34" charset="0"/>
              <a:buChar char="→"/>
              <a:defRPr sz="2400" kern="1200">
                <a:solidFill>
                  <a:schemeClr val="tx1">
                    <a:lumMod val="65000"/>
                    <a:lumOff val="35000"/>
                  </a:schemeClr>
                </a:solidFill>
                <a:latin typeface="+mn-lt"/>
                <a:ea typeface="+mn-ea"/>
                <a:cs typeface="+mn-cs"/>
              </a:defRPr>
            </a:lvl1pPr>
            <a:lvl2pPr marL="914400" indent="-457200" algn="l" defTabSz="457200" rtl="0" eaLnBrk="1" latinLnBrk="0" hangingPunct="1">
              <a:spcBef>
                <a:spcPct val="20000"/>
              </a:spcBef>
              <a:buClr>
                <a:srgbClr val="007FC2"/>
              </a:buClr>
              <a:buSzPct val="100000"/>
              <a:buFont typeface="Calibri" panose="020F0502020204030204" pitchFamily="34" charset="0"/>
              <a:buChar char="→"/>
              <a:defRPr sz="2000" kern="1200" baseline="0">
                <a:solidFill>
                  <a:schemeClr val="tx1"/>
                </a:solidFill>
                <a:latin typeface="+mn-lt"/>
                <a:ea typeface="+mn-ea"/>
                <a:cs typeface="+mn-cs"/>
              </a:defRPr>
            </a:lvl2pPr>
            <a:lvl3pPr marL="1143000" indent="-228600" algn="l" defTabSz="457200" rtl="0" eaLnBrk="1" latinLnBrk="0" hangingPunct="1">
              <a:spcBef>
                <a:spcPct val="20000"/>
              </a:spcBef>
              <a:buClr>
                <a:srgbClr val="007FC2"/>
              </a:buClr>
              <a:buFont typeface="Calibri" panose="020F0502020204030204" pitchFamily="34" charset="0"/>
              <a:buChar char="→"/>
              <a:defRPr sz="1800" kern="1200" baseline="0">
                <a:solidFill>
                  <a:schemeClr val="tx1"/>
                </a:solidFill>
                <a:latin typeface="+mn-lt"/>
                <a:ea typeface="+mn-ea"/>
                <a:cs typeface="+mn-cs"/>
              </a:defRPr>
            </a:lvl3pPr>
            <a:lvl4pPr marL="1714500" indent="-342900" algn="l" defTabSz="457200" rtl="0" eaLnBrk="1" latinLnBrk="0" hangingPunct="1">
              <a:spcBef>
                <a:spcPct val="20000"/>
              </a:spcBef>
              <a:buClr>
                <a:srgbClr val="007FC2"/>
              </a:buClr>
              <a:buFont typeface="Calibri" panose="020F0502020204030204" pitchFamily="34" charset="0"/>
              <a:buChar char="→"/>
              <a:defRPr sz="1600" kern="1200" baseline="0">
                <a:solidFill>
                  <a:schemeClr val="tx1"/>
                </a:solidFill>
                <a:latin typeface="+mn-lt"/>
                <a:ea typeface="+mn-ea"/>
                <a:cs typeface="+mn-cs"/>
              </a:defRPr>
            </a:lvl4pPr>
            <a:lvl5pPr marL="2057400" indent="-228600" algn="l" defTabSz="457200" rtl="0" eaLnBrk="1" latinLnBrk="0" hangingPunct="1">
              <a:spcBef>
                <a:spcPct val="20000"/>
              </a:spcBef>
              <a:buClr>
                <a:srgbClr val="007FC2"/>
              </a:buClr>
              <a:buFont typeface="Calibri" panose="020F0502020204030204" pitchFamily="34" charset="0"/>
              <a:buChar char="→"/>
              <a:defRPr sz="16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spcBef>
                <a:spcPts val="1800"/>
              </a:spcBef>
            </a:pPr>
            <a:endParaRPr lang="en-GB" sz="2400" dirty="0"/>
          </a:p>
        </p:txBody>
      </p:sp>
      <p:sp>
        <p:nvSpPr>
          <p:cNvPr id="9" name="Text Placeholder 2"/>
          <p:cNvSpPr txBox="1">
            <a:spLocks/>
          </p:cNvSpPr>
          <p:nvPr/>
        </p:nvSpPr>
        <p:spPr>
          <a:xfrm>
            <a:off x="345242" y="3750653"/>
            <a:ext cx="2437003" cy="525274"/>
          </a:xfrm>
          <a:prstGeom prst="rect">
            <a:avLst/>
          </a:prstGeom>
        </p:spPr>
        <p:txBody>
          <a:bodyPr lIns="0" tIns="0" rIns="0" bIns="0"/>
          <a:lstStyle>
            <a:lvl1pPr marL="562356" indent="-342900" algn="l" defTabSz="457200" rtl="0" eaLnBrk="1" latinLnBrk="0" hangingPunct="1">
              <a:spcBef>
                <a:spcPct val="20000"/>
              </a:spcBef>
              <a:buClr>
                <a:srgbClr val="007FC2"/>
              </a:buClr>
              <a:buFont typeface="Calibri" panose="020F0502020204030204" pitchFamily="34" charset="0"/>
              <a:buChar char="→"/>
              <a:defRPr sz="2400" kern="1200">
                <a:solidFill>
                  <a:schemeClr val="tx1">
                    <a:lumMod val="65000"/>
                    <a:lumOff val="35000"/>
                  </a:schemeClr>
                </a:solidFill>
                <a:latin typeface="+mn-lt"/>
                <a:ea typeface="+mn-ea"/>
                <a:cs typeface="+mn-cs"/>
              </a:defRPr>
            </a:lvl1pPr>
            <a:lvl2pPr marL="914400" indent="-457200" algn="l" defTabSz="457200" rtl="0" eaLnBrk="1" latinLnBrk="0" hangingPunct="1">
              <a:spcBef>
                <a:spcPct val="20000"/>
              </a:spcBef>
              <a:buClr>
                <a:srgbClr val="007FC2"/>
              </a:buClr>
              <a:buSzPct val="100000"/>
              <a:buFont typeface="Calibri" panose="020F0502020204030204" pitchFamily="34" charset="0"/>
              <a:buChar char="→"/>
              <a:defRPr sz="2000" kern="1200" baseline="0">
                <a:solidFill>
                  <a:schemeClr val="tx1"/>
                </a:solidFill>
                <a:latin typeface="+mn-lt"/>
                <a:ea typeface="+mn-ea"/>
                <a:cs typeface="+mn-cs"/>
              </a:defRPr>
            </a:lvl2pPr>
            <a:lvl3pPr marL="1143000" indent="-228600" algn="l" defTabSz="457200" rtl="0" eaLnBrk="1" latinLnBrk="0" hangingPunct="1">
              <a:spcBef>
                <a:spcPct val="20000"/>
              </a:spcBef>
              <a:buClr>
                <a:srgbClr val="007FC2"/>
              </a:buClr>
              <a:buFont typeface="Calibri" panose="020F0502020204030204" pitchFamily="34" charset="0"/>
              <a:buChar char="→"/>
              <a:defRPr sz="1800" kern="1200" baseline="0">
                <a:solidFill>
                  <a:schemeClr val="tx1"/>
                </a:solidFill>
                <a:latin typeface="+mn-lt"/>
                <a:ea typeface="+mn-ea"/>
                <a:cs typeface="+mn-cs"/>
              </a:defRPr>
            </a:lvl3pPr>
            <a:lvl4pPr marL="1714500" indent="-342900" algn="l" defTabSz="457200" rtl="0" eaLnBrk="1" latinLnBrk="0" hangingPunct="1">
              <a:spcBef>
                <a:spcPct val="20000"/>
              </a:spcBef>
              <a:buClr>
                <a:srgbClr val="007FC2"/>
              </a:buClr>
              <a:buFont typeface="Calibri" panose="020F0502020204030204" pitchFamily="34" charset="0"/>
              <a:buChar char="→"/>
              <a:defRPr sz="1600" kern="1200" baseline="0">
                <a:solidFill>
                  <a:schemeClr val="tx1"/>
                </a:solidFill>
                <a:latin typeface="+mn-lt"/>
                <a:ea typeface="+mn-ea"/>
                <a:cs typeface="+mn-cs"/>
              </a:defRPr>
            </a:lvl4pPr>
            <a:lvl5pPr marL="2057400" indent="-228600" algn="l" defTabSz="457200" rtl="0" eaLnBrk="1" latinLnBrk="0" hangingPunct="1">
              <a:spcBef>
                <a:spcPct val="20000"/>
              </a:spcBef>
              <a:buClr>
                <a:srgbClr val="007FC2"/>
              </a:buClr>
              <a:buFont typeface="Calibri" panose="020F0502020204030204" pitchFamily="34" charset="0"/>
              <a:buChar char="→"/>
              <a:defRPr sz="16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219456" indent="0">
              <a:buNone/>
            </a:pPr>
            <a:r>
              <a:rPr lang="en-GB" altLang="en-US" sz="2000" dirty="0" smtClean="0">
                <a:solidFill>
                  <a:srgbClr val="FF0000"/>
                </a:solidFill>
              </a:rPr>
              <a:t>AW certification</a:t>
            </a:r>
            <a:endParaRPr lang="en-US" dirty="0" smtClean="0"/>
          </a:p>
        </p:txBody>
      </p:sp>
      <p:sp>
        <p:nvSpPr>
          <p:cNvPr id="10" name="Text Placeholder 2"/>
          <p:cNvSpPr txBox="1">
            <a:spLocks/>
          </p:cNvSpPr>
          <p:nvPr/>
        </p:nvSpPr>
        <p:spPr>
          <a:xfrm>
            <a:off x="2613108" y="3047026"/>
            <a:ext cx="3238932" cy="525274"/>
          </a:xfrm>
          <a:prstGeom prst="rect">
            <a:avLst/>
          </a:prstGeom>
        </p:spPr>
        <p:txBody>
          <a:bodyPr lIns="0" tIns="0" rIns="0" bIns="0"/>
          <a:lstStyle>
            <a:lvl1pPr marL="562356" indent="-342900" algn="l" defTabSz="457200" rtl="0" eaLnBrk="1" latinLnBrk="0" hangingPunct="1">
              <a:spcBef>
                <a:spcPct val="20000"/>
              </a:spcBef>
              <a:buClr>
                <a:srgbClr val="007FC2"/>
              </a:buClr>
              <a:buFont typeface="Calibri" panose="020F0502020204030204" pitchFamily="34" charset="0"/>
              <a:buChar char="→"/>
              <a:defRPr sz="2400" kern="1200">
                <a:solidFill>
                  <a:schemeClr val="tx1">
                    <a:lumMod val="65000"/>
                    <a:lumOff val="35000"/>
                  </a:schemeClr>
                </a:solidFill>
                <a:latin typeface="+mn-lt"/>
                <a:ea typeface="+mn-ea"/>
                <a:cs typeface="+mn-cs"/>
              </a:defRPr>
            </a:lvl1pPr>
            <a:lvl2pPr marL="914400" indent="-457200" algn="l" defTabSz="457200" rtl="0" eaLnBrk="1" latinLnBrk="0" hangingPunct="1">
              <a:spcBef>
                <a:spcPct val="20000"/>
              </a:spcBef>
              <a:buClr>
                <a:srgbClr val="007FC2"/>
              </a:buClr>
              <a:buSzPct val="100000"/>
              <a:buFont typeface="Calibri" panose="020F0502020204030204" pitchFamily="34" charset="0"/>
              <a:buChar char="→"/>
              <a:defRPr sz="2000" kern="1200" baseline="0">
                <a:solidFill>
                  <a:schemeClr val="tx1"/>
                </a:solidFill>
                <a:latin typeface="+mn-lt"/>
                <a:ea typeface="+mn-ea"/>
                <a:cs typeface="+mn-cs"/>
              </a:defRPr>
            </a:lvl2pPr>
            <a:lvl3pPr marL="1143000" indent="-228600" algn="l" defTabSz="457200" rtl="0" eaLnBrk="1" latinLnBrk="0" hangingPunct="1">
              <a:spcBef>
                <a:spcPct val="20000"/>
              </a:spcBef>
              <a:buClr>
                <a:srgbClr val="007FC2"/>
              </a:buClr>
              <a:buFont typeface="Calibri" panose="020F0502020204030204" pitchFamily="34" charset="0"/>
              <a:buChar char="→"/>
              <a:defRPr sz="1800" kern="1200" baseline="0">
                <a:solidFill>
                  <a:schemeClr val="tx1"/>
                </a:solidFill>
                <a:latin typeface="+mn-lt"/>
                <a:ea typeface="+mn-ea"/>
                <a:cs typeface="+mn-cs"/>
              </a:defRPr>
            </a:lvl3pPr>
            <a:lvl4pPr marL="1714500" indent="-342900" algn="l" defTabSz="457200" rtl="0" eaLnBrk="1" latinLnBrk="0" hangingPunct="1">
              <a:spcBef>
                <a:spcPct val="20000"/>
              </a:spcBef>
              <a:buClr>
                <a:srgbClr val="007FC2"/>
              </a:buClr>
              <a:buFont typeface="Calibri" panose="020F0502020204030204" pitchFamily="34" charset="0"/>
              <a:buChar char="→"/>
              <a:defRPr sz="1600" kern="1200" baseline="0">
                <a:solidFill>
                  <a:schemeClr val="tx1"/>
                </a:solidFill>
                <a:latin typeface="+mn-lt"/>
                <a:ea typeface="+mn-ea"/>
                <a:cs typeface="+mn-cs"/>
              </a:defRPr>
            </a:lvl4pPr>
            <a:lvl5pPr marL="2057400" indent="-228600" algn="l" defTabSz="457200" rtl="0" eaLnBrk="1" latinLnBrk="0" hangingPunct="1">
              <a:spcBef>
                <a:spcPct val="20000"/>
              </a:spcBef>
              <a:buClr>
                <a:srgbClr val="007FC2"/>
              </a:buClr>
              <a:buFont typeface="Calibri" panose="020F0502020204030204" pitchFamily="34" charset="0"/>
              <a:buChar char="→"/>
              <a:defRPr sz="16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219456" indent="0">
              <a:buNone/>
            </a:pPr>
            <a:r>
              <a:rPr lang="en-GB" altLang="en-US" sz="2000" dirty="0">
                <a:solidFill>
                  <a:srgbClr val="FF0000"/>
                </a:solidFill>
              </a:rPr>
              <a:t>certification of the operator</a:t>
            </a:r>
            <a:endParaRPr lang="en-US" dirty="0" smtClean="0"/>
          </a:p>
        </p:txBody>
      </p:sp>
      <p:sp>
        <p:nvSpPr>
          <p:cNvPr id="11" name="Text Placeholder 2"/>
          <p:cNvSpPr txBox="1">
            <a:spLocks/>
          </p:cNvSpPr>
          <p:nvPr/>
        </p:nvSpPr>
        <p:spPr>
          <a:xfrm>
            <a:off x="5860958" y="3678960"/>
            <a:ext cx="3283042" cy="525274"/>
          </a:xfrm>
          <a:prstGeom prst="rect">
            <a:avLst/>
          </a:prstGeom>
        </p:spPr>
        <p:txBody>
          <a:bodyPr lIns="0" tIns="0" rIns="0" bIns="0"/>
          <a:lstStyle>
            <a:lvl1pPr marL="562356" indent="-342900" algn="l" defTabSz="457200" rtl="0" eaLnBrk="1" latinLnBrk="0" hangingPunct="1">
              <a:spcBef>
                <a:spcPct val="20000"/>
              </a:spcBef>
              <a:buClr>
                <a:srgbClr val="007FC2"/>
              </a:buClr>
              <a:buFont typeface="Calibri" panose="020F0502020204030204" pitchFamily="34" charset="0"/>
              <a:buChar char="→"/>
              <a:defRPr sz="2400" kern="1200">
                <a:solidFill>
                  <a:schemeClr val="tx1">
                    <a:lumMod val="65000"/>
                    <a:lumOff val="35000"/>
                  </a:schemeClr>
                </a:solidFill>
                <a:latin typeface="+mn-lt"/>
                <a:ea typeface="+mn-ea"/>
                <a:cs typeface="+mn-cs"/>
              </a:defRPr>
            </a:lvl1pPr>
            <a:lvl2pPr marL="914400" indent="-457200" algn="l" defTabSz="457200" rtl="0" eaLnBrk="1" latinLnBrk="0" hangingPunct="1">
              <a:spcBef>
                <a:spcPct val="20000"/>
              </a:spcBef>
              <a:buClr>
                <a:srgbClr val="007FC2"/>
              </a:buClr>
              <a:buSzPct val="100000"/>
              <a:buFont typeface="Calibri" panose="020F0502020204030204" pitchFamily="34" charset="0"/>
              <a:buChar char="→"/>
              <a:defRPr sz="2000" kern="1200" baseline="0">
                <a:solidFill>
                  <a:schemeClr val="tx1"/>
                </a:solidFill>
                <a:latin typeface="+mn-lt"/>
                <a:ea typeface="+mn-ea"/>
                <a:cs typeface="+mn-cs"/>
              </a:defRPr>
            </a:lvl2pPr>
            <a:lvl3pPr marL="1143000" indent="-228600" algn="l" defTabSz="457200" rtl="0" eaLnBrk="1" latinLnBrk="0" hangingPunct="1">
              <a:spcBef>
                <a:spcPct val="20000"/>
              </a:spcBef>
              <a:buClr>
                <a:srgbClr val="007FC2"/>
              </a:buClr>
              <a:buFont typeface="Calibri" panose="020F0502020204030204" pitchFamily="34" charset="0"/>
              <a:buChar char="→"/>
              <a:defRPr sz="1800" kern="1200" baseline="0">
                <a:solidFill>
                  <a:schemeClr val="tx1"/>
                </a:solidFill>
                <a:latin typeface="+mn-lt"/>
                <a:ea typeface="+mn-ea"/>
                <a:cs typeface="+mn-cs"/>
              </a:defRPr>
            </a:lvl3pPr>
            <a:lvl4pPr marL="1714500" indent="-342900" algn="l" defTabSz="457200" rtl="0" eaLnBrk="1" latinLnBrk="0" hangingPunct="1">
              <a:spcBef>
                <a:spcPct val="20000"/>
              </a:spcBef>
              <a:buClr>
                <a:srgbClr val="007FC2"/>
              </a:buClr>
              <a:buFont typeface="Calibri" panose="020F0502020204030204" pitchFamily="34" charset="0"/>
              <a:buChar char="→"/>
              <a:defRPr sz="1600" kern="1200" baseline="0">
                <a:solidFill>
                  <a:schemeClr val="tx1"/>
                </a:solidFill>
                <a:latin typeface="+mn-lt"/>
                <a:ea typeface="+mn-ea"/>
                <a:cs typeface="+mn-cs"/>
              </a:defRPr>
            </a:lvl4pPr>
            <a:lvl5pPr marL="2057400" indent="-228600" algn="l" defTabSz="457200" rtl="0" eaLnBrk="1" latinLnBrk="0" hangingPunct="1">
              <a:spcBef>
                <a:spcPct val="20000"/>
              </a:spcBef>
              <a:buClr>
                <a:srgbClr val="007FC2"/>
              </a:buClr>
              <a:buFont typeface="Calibri" panose="020F0502020204030204" pitchFamily="34" charset="0"/>
              <a:buChar char="→"/>
              <a:defRPr sz="16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219456" indent="0">
              <a:buNone/>
            </a:pPr>
            <a:r>
              <a:rPr lang="en-GB" altLang="en-US" sz="2000" dirty="0">
                <a:solidFill>
                  <a:srgbClr val="FF0000"/>
                </a:solidFill>
              </a:rPr>
              <a:t>licensing of the remote </a:t>
            </a:r>
            <a:r>
              <a:rPr lang="en-GB" altLang="en-US" sz="2000" dirty="0" smtClean="0">
                <a:solidFill>
                  <a:srgbClr val="FF0000"/>
                </a:solidFill>
              </a:rPr>
              <a:t>pilot</a:t>
            </a:r>
            <a:endParaRPr lang="en-US" dirty="0" smtClean="0"/>
          </a:p>
        </p:txBody>
      </p:sp>
    </p:spTree>
    <p:extLst>
      <p:ext uri="{BB962C8B-B14F-4D97-AF65-F5344CB8AC3E}">
        <p14:creationId xmlns:p14="http://schemas.microsoft.com/office/powerpoint/2010/main" val="1591725243"/>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6"/>
          </p:nvPr>
        </p:nvSpPr>
        <p:spPr/>
        <p:txBody>
          <a:bodyPr/>
          <a:lstStyle/>
          <a:p>
            <a:r>
              <a:rPr lang="en-GB" sz="3200" dirty="0" smtClean="0"/>
              <a:t>Examples of operations in certified </a:t>
            </a:r>
            <a:r>
              <a:rPr lang="en-GB" sz="3200" dirty="0"/>
              <a:t>category</a:t>
            </a:r>
            <a:endParaRPr lang="en-GB" sz="3000" dirty="0"/>
          </a:p>
        </p:txBody>
      </p:sp>
      <p:sp>
        <p:nvSpPr>
          <p:cNvPr id="8" name="Text Placeholder 2"/>
          <p:cNvSpPr txBox="1">
            <a:spLocks/>
          </p:cNvSpPr>
          <p:nvPr/>
        </p:nvSpPr>
        <p:spPr>
          <a:xfrm>
            <a:off x="0" y="940540"/>
            <a:ext cx="7075256" cy="4029823"/>
          </a:xfrm>
          <a:prstGeom prst="rect">
            <a:avLst/>
          </a:prstGeom>
        </p:spPr>
        <p:txBody>
          <a:bodyPr lIns="0" tIns="0" rIns="0" bIns="0"/>
          <a:lstStyle>
            <a:lvl1pPr marL="562356" indent="-342900" algn="l" defTabSz="457200" rtl="0" eaLnBrk="1" latinLnBrk="0" hangingPunct="1">
              <a:spcBef>
                <a:spcPct val="20000"/>
              </a:spcBef>
              <a:buClr>
                <a:srgbClr val="007FC2"/>
              </a:buClr>
              <a:buFont typeface="Calibri" panose="020F0502020204030204" pitchFamily="34" charset="0"/>
              <a:buChar char="→"/>
              <a:defRPr sz="2400" kern="1200">
                <a:solidFill>
                  <a:schemeClr val="tx1">
                    <a:lumMod val="65000"/>
                    <a:lumOff val="35000"/>
                  </a:schemeClr>
                </a:solidFill>
                <a:latin typeface="+mn-lt"/>
                <a:ea typeface="+mn-ea"/>
                <a:cs typeface="+mn-cs"/>
              </a:defRPr>
            </a:lvl1pPr>
            <a:lvl2pPr marL="914400" indent="-457200" algn="l" defTabSz="457200" rtl="0" eaLnBrk="1" latinLnBrk="0" hangingPunct="1">
              <a:spcBef>
                <a:spcPct val="20000"/>
              </a:spcBef>
              <a:buClr>
                <a:srgbClr val="007FC2"/>
              </a:buClr>
              <a:buSzPct val="100000"/>
              <a:buFont typeface="Calibri" panose="020F0502020204030204" pitchFamily="34" charset="0"/>
              <a:buChar char="→"/>
              <a:defRPr sz="2000" kern="1200" baseline="0">
                <a:solidFill>
                  <a:schemeClr val="tx1"/>
                </a:solidFill>
                <a:latin typeface="+mn-lt"/>
                <a:ea typeface="+mn-ea"/>
                <a:cs typeface="+mn-cs"/>
              </a:defRPr>
            </a:lvl2pPr>
            <a:lvl3pPr marL="1143000" indent="-228600" algn="l" defTabSz="457200" rtl="0" eaLnBrk="1" latinLnBrk="0" hangingPunct="1">
              <a:spcBef>
                <a:spcPct val="20000"/>
              </a:spcBef>
              <a:buClr>
                <a:srgbClr val="007FC2"/>
              </a:buClr>
              <a:buFont typeface="Calibri" panose="020F0502020204030204" pitchFamily="34" charset="0"/>
              <a:buChar char="→"/>
              <a:defRPr sz="1800" kern="1200" baseline="0">
                <a:solidFill>
                  <a:schemeClr val="tx1"/>
                </a:solidFill>
                <a:latin typeface="+mn-lt"/>
                <a:ea typeface="+mn-ea"/>
                <a:cs typeface="+mn-cs"/>
              </a:defRPr>
            </a:lvl3pPr>
            <a:lvl4pPr marL="1714500" indent="-342900" algn="l" defTabSz="457200" rtl="0" eaLnBrk="1" latinLnBrk="0" hangingPunct="1">
              <a:spcBef>
                <a:spcPct val="20000"/>
              </a:spcBef>
              <a:buClr>
                <a:srgbClr val="007FC2"/>
              </a:buClr>
              <a:buFont typeface="Calibri" panose="020F0502020204030204" pitchFamily="34" charset="0"/>
              <a:buChar char="→"/>
              <a:defRPr sz="1600" kern="1200" baseline="0">
                <a:solidFill>
                  <a:schemeClr val="tx1"/>
                </a:solidFill>
                <a:latin typeface="+mn-lt"/>
                <a:ea typeface="+mn-ea"/>
                <a:cs typeface="+mn-cs"/>
              </a:defRPr>
            </a:lvl4pPr>
            <a:lvl5pPr marL="2057400" indent="-228600" algn="l" defTabSz="457200" rtl="0" eaLnBrk="1" latinLnBrk="0" hangingPunct="1">
              <a:spcBef>
                <a:spcPct val="20000"/>
              </a:spcBef>
              <a:buClr>
                <a:srgbClr val="007FC2"/>
              </a:buClr>
              <a:buFont typeface="Calibri" panose="020F0502020204030204" pitchFamily="34" charset="0"/>
              <a:buChar char="→"/>
              <a:defRPr sz="16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539750" lvl="4" indent="-361950">
              <a:spcBef>
                <a:spcPts val="5400"/>
              </a:spcBef>
              <a:spcAft>
                <a:spcPts val="0"/>
              </a:spcAft>
            </a:pPr>
            <a:r>
              <a:rPr lang="en-GB" sz="2400" dirty="0" smtClean="0"/>
              <a:t>operations </a:t>
            </a:r>
            <a:r>
              <a:rPr lang="en-GB" sz="2400" dirty="0"/>
              <a:t>over assemblies of people with a UAS of </a:t>
            </a:r>
            <a:r>
              <a:rPr lang="en-GB" sz="2400" dirty="0" smtClean="0"/>
              <a:t>dimension </a:t>
            </a:r>
            <a:r>
              <a:rPr lang="en-GB" sz="2400" dirty="0"/>
              <a:t>of 3 m or more</a:t>
            </a:r>
            <a:r>
              <a:rPr lang="en-GB" sz="2400" dirty="0" smtClean="0"/>
              <a:t>,</a:t>
            </a:r>
            <a:endParaRPr lang="en-GB" sz="2400" dirty="0"/>
          </a:p>
          <a:p>
            <a:pPr marL="539750" lvl="4" indent="-361950">
              <a:spcBef>
                <a:spcPts val="5400"/>
              </a:spcBef>
              <a:spcAft>
                <a:spcPts val="0"/>
              </a:spcAft>
            </a:pPr>
            <a:r>
              <a:rPr lang="en-GB" sz="2400" dirty="0"/>
              <a:t>t</a:t>
            </a:r>
            <a:r>
              <a:rPr lang="en-GB" sz="2400" dirty="0" smtClean="0"/>
              <a:t>ransport </a:t>
            </a:r>
            <a:r>
              <a:rPr lang="en-GB" sz="2400" dirty="0"/>
              <a:t>of </a:t>
            </a:r>
            <a:r>
              <a:rPr lang="en-GB" sz="2400" dirty="0" smtClean="0"/>
              <a:t>people</a:t>
            </a:r>
            <a:endParaRPr lang="en-GB" sz="2400" dirty="0"/>
          </a:p>
          <a:p>
            <a:pPr marL="539750" lvl="4" indent="-361950">
              <a:spcBef>
                <a:spcPts val="5400"/>
              </a:spcBef>
              <a:spcAft>
                <a:spcPts val="0"/>
              </a:spcAft>
            </a:pPr>
            <a:r>
              <a:rPr lang="en-GB" sz="2400" dirty="0"/>
              <a:t>t</a:t>
            </a:r>
            <a:r>
              <a:rPr lang="en-GB" sz="2400" dirty="0" smtClean="0"/>
              <a:t>ransport </a:t>
            </a:r>
            <a:r>
              <a:rPr lang="en-GB" sz="2400" dirty="0"/>
              <a:t>of  dangerous goods if in case of accident they pose high risk for third </a:t>
            </a:r>
            <a:r>
              <a:rPr lang="en-GB" sz="2400" dirty="0" smtClean="0"/>
              <a:t>parties</a:t>
            </a:r>
            <a:endParaRPr lang="en-GB" sz="2400" dirty="0"/>
          </a:p>
        </p:txBody>
      </p:sp>
      <p:grpSp>
        <p:nvGrpSpPr>
          <p:cNvPr id="12" name="Group 11"/>
          <p:cNvGrpSpPr/>
          <p:nvPr/>
        </p:nvGrpSpPr>
        <p:grpSpPr>
          <a:xfrm>
            <a:off x="3609576" y="2041059"/>
            <a:ext cx="1577704" cy="1106748"/>
            <a:chOff x="4139952" y="4577095"/>
            <a:chExt cx="1577704" cy="1106748"/>
          </a:xfrm>
        </p:grpSpPr>
        <p:pic>
          <p:nvPicPr>
            <p:cNvPr id="13" name="Picture 4" descr="See the source image"/>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4139952" y="4577095"/>
              <a:ext cx="1577704" cy="1106748"/>
            </a:xfrm>
            <a:prstGeom prst="rect">
              <a:avLst/>
            </a:prstGeom>
            <a:noFill/>
            <a:extLst>
              <a:ext uri="{909E8E84-426E-40DD-AFC4-6F175D3DCCD1}">
                <a14:hiddenFill xmlns:a14="http://schemas.microsoft.com/office/drawing/2010/main">
                  <a:solidFill>
                    <a:srgbClr val="FFFFFF"/>
                  </a:solidFill>
                </a14:hiddenFill>
              </a:ext>
            </a:extLst>
          </p:spPr>
        </p:pic>
        <p:sp>
          <p:nvSpPr>
            <p:cNvPr id="14" name="Rectangle 13"/>
            <p:cNvSpPr/>
            <p:nvPr/>
          </p:nvSpPr>
          <p:spPr bwMode="auto">
            <a:xfrm>
              <a:off x="4788024" y="5461891"/>
              <a:ext cx="144016" cy="72008"/>
            </a:xfrm>
            <a:prstGeom prst="rect">
              <a:avLst/>
            </a:prstGeom>
            <a:solidFill>
              <a:srgbClr val="3CC9F4"/>
            </a:solidFill>
            <a:ln>
              <a:noFill/>
            </a:ln>
            <a:extLst/>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rtlCol="0" anchor="t" anchorCtr="0" compatLnSpc="1">
              <a:prstTxWarp prst="textNoShape">
                <a:avLst/>
              </a:prstTxWarp>
            </a:bodyPr>
            <a:lstStyle/>
            <a:p>
              <a:pPr marL="342900" marR="0" indent="-342900" algn="l" defTabSz="914400" rtl="0" eaLnBrk="1" fontAlgn="base" latinLnBrk="0" hangingPunct="1">
                <a:lnSpc>
                  <a:spcPct val="100000"/>
                </a:lnSpc>
                <a:spcBef>
                  <a:spcPct val="20000"/>
                </a:spcBef>
                <a:spcAft>
                  <a:spcPct val="0"/>
                </a:spcAft>
                <a:buClrTx/>
                <a:buSzPct val="60000"/>
                <a:buFontTx/>
                <a:buBlip>
                  <a:blip r:embed="rId3"/>
                </a:buBlip>
                <a:tabLst/>
              </a:pPr>
              <a:endParaRPr kumimoji="0" lang="en-GB" sz="3200" b="0" i="0" u="none" strike="noStrike" cap="none" normalizeH="0" baseline="0" smtClean="0">
                <a:ln>
                  <a:noFill/>
                </a:ln>
                <a:solidFill>
                  <a:srgbClr val="055685"/>
                </a:solidFill>
                <a:effectLst/>
                <a:latin typeface="Calibri" pitchFamily="34" charset="0"/>
              </a:endParaRPr>
            </a:p>
          </p:txBody>
        </p:sp>
      </p:grpSp>
      <p:pic>
        <p:nvPicPr>
          <p:cNvPr id="15" name="Picture 4" descr="See the source image"/>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7075256" y="3716587"/>
            <a:ext cx="1080120" cy="1080120"/>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10" descr="https://static.vecteezy.com/system/resources/previews/000/203/055/original/isometric-soccer-stadium-vector.png"/>
          <p:cNvPicPr>
            <a:picLocks noChangeAspect="1" noChangeArrowheads="1"/>
          </p:cNvPicPr>
          <p:nvPr/>
        </p:nvPicPr>
        <p:blipFill rotWithShape="1">
          <a:blip r:embed="rId5" cstate="screen">
            <a:extLst>
              <a:ext uri="{28A0092B-C50C-407E-A947-70E740481C1C}">
                <a14:useLocalDpi xmlns:a14="http://schemas.microsoft.com/office/drawing/2010/main"/>
              </a:ext>
            </a:extLst>
          </a:blip>
          <a:srcRect l="-1884" r="-1"/>
          <a:stretch/>
        </p:blipFill>
        <p:spPr bwMode="auto">
          <a:xfrm>
            <a:off x="6642484" y="1310973"/>
            <a:ext cx="2394012" cy="1827783"/>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2" descr="See the source image"/>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6903392" y="1005334"/>
            <a:ext cx="2012454" cy="90293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998961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16"/>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7"/>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2"/>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 Placeholder 14"/>
          <p:cNvSpPr>
            <a:spLocks noGrp="1"/>
          </p:cNvSpPr>
          <p:nvPr>
            <p:ph type="body" sz="quarter" idx="16"/>
          </p:nvPr>
        </p:nvSpPr>
        <p:spPr/>
        <p:txBody>
          <a:bodyPr/>
          <a:lstStyle/>
          <a:p>
            <a:r>
              <a:rPr lang="en-GB" dirty="0" smtClean="0"/>
              <a:t>NPA#1: three </a:t>
            </a:r>
            <a:r>
              <a:rPr lang="en-GB" dirty="0"/>
              <a:t>types of operations</a:t>
            </a:r>
          </a:p>
        </p:txBody>
      </p:sp>
      <p:pic>
        <p:nvPicPr>
          <p:cNvPr id="8" name="Picture 7"/>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rot="379816">
            <a:off x="613234" y="2507544"/>
            <a:ext cx="1032898" cy="593018"/>
          </a:xfrm>
          <a:prstGeom prst="rect">
            <a:avLst/>
          </a:prstGeom>
        </p:spPr>
      </p:pic>
      <p:pic>
        <p:nvPicPr>
          <p:cNvPr id="9" name="Picture 8"/>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26971" y="1951636"/>
            <a:ext cx="1148705" cy="616740"/>
          </a:xfrm>
          <a:prstGeom prst="rect">
            <a:avLst/>
          </a:prstGeom>
        </p:spPr>
      </p:pic>
      <p:sp>
        <p:nvSpPr>
          <p:cNvPr id="10" name="Rectangle 9"/>
          <p:cNvSpPr/>
          <p:nvPr/>
        </p:nvSpPr>
        <p:spPr bwMode="auto">
          <a:xfrm>
            <a:off x="456794" y="3855989"/>
            <a:ext cx="685800" cy="685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68580" tIns="34290" rIns="68580" bIns="34290" numCol="1" rtlCol="0" anchor="t" anchorCtr="0" compatLnSpc="1">
            <a:prstTxWarp prst="textNoShape">
              <a:avLst/>
            </a:prstTxWarp>
          </a:bodyPr>
          <a:lstStyle/>
          <a:p>
            <a:pPr defTabSz="685800" fontAlgn="base">
              <a:spcBef>
                <a:spcPct val="20000"/>
              </a:spcBef>
              <a:spcAft>
                <a:spcPct val="0"/>
              </a:spcAft>
              <a:buSzPct val="60000"/>
            </a:pPr>
            <a:endParaRPr lang="en-GB" sz="2400" dirty="0">
              <a:solidFill>
                <a:srgbClr val="055685"/>
              </a:solidFill>
              <a:latin typeface="Calibri" pitchFamily="34" charset="0"/>
            </a:endParaRPr>
          </a:p>
        </p:txBody>
      </p:sp>
      <p:sp>
        <p:nvSpPr>
          <p:cNvPr id="11" name="Rectangle 10"/>
          <p:cNvSpPr/>
          <p:nvPr/>
        </p:nvSpPr>
        <p:spPr bwMode="auto">
          <a:xfrm>
            <a:off x="1493658" y="921873"/>
            <a:ext cx="685800" cy="685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68580" tIns="34290" rIns="68580" bIns="34290" numCol="1" rtlCol="0" anchor="t" anchorCtr="0" compatLnSpc="1">
            <a:prstTxWarp prst="textNoShape">
              <a:avLst/>
            </a:prstTxWarp>
          </a:bodyPr>
          <a:lstStyle/>
          <a:p>
            <a:pPr defTabSz="685800" fontAlgn="base">
              <a:spcBef>
                <a:spcPct val="20000"/>
              </a:spcBef>
              <a:spcAft>
                <a:spcPct val="0"/>
              </a:spcAft>
              <a:buSzPct val="60000"/>
            </a:pPr>
            <a:endParaRPr lang="en-GB" sz="2400" dirty="0">
              <a:solidFill>
                <a:srgbClr val="055685"/>
              </a:solidFill>
              <a:latin typeface="Calibri" pitchFamily="34" charset="0"/>
            </a:endParaRPr>
          </a:p>
        </p:txBody>
      </p:sp>
      <p:sp>
        <p:nvSpPr>
          <p:cNvPr id="12" name="TextBox 11"/>
          <p:cNvSpPr txBox="1"/>
          <p:nvPr/>
        </p:nvSpPr>
        <p:spPr>
          <a:xfrm>
            <a:off x="2093373" y="862214"/>
            <a:ext cx="6871834" cy="923330"/>
          </a:xfrm>
          <a:prstGeom prst="rect">
            <a:avLst/>
          </a:prstGeom>
          <a:noFill/>
        </p:spPr>
        <p:txBody>
          <a:bodyPr wrap="square" rtlCol="0">
            <a:spAutoFit/>
          </a:bodyPr>
          <a:lstStyle/>
          <a:p>
            <a:pPr>
              <a:buNone/>
            </a:pPr>
            <a:r>
              <a:rPr lang="en-GB" u="sng" dirty="0"/>
              <a:t>Operations type #1</a:t>
            </a:r>
            <a:r>
              <a:rPr lang="en-GB" dirty="0"/>
              <a:t>: IFR operations of certified UAS cargo flying in airspace classes A-C and taking-off and landing at aerodromes under EASA’s scope</a:t>
            </a:r>
          </a:p>
        </p:txBody>
      </p:sp>
      <p:sp>
        <p:nvSpPr>
          <p:cNvPr id="13" name="TextBox 12"/>
          <p:cNvSpPr txBox="1"/>
          <p:nvPr/>
        </p:nvSpPr>
        <p:spPr>
          <a:xfrm>
            <a:off x="2093374" y="2109917"/>
            <a:ext cx="6928550" cy="1477328"/>
          </a:xfrm>
          <a:prstGeom prst="rect">
            <a:avLst/>
          </a:prstGeom>
          <a:noFill/>
        </p:spPr>
        <p:txBody>
          <a:bodyPr wrap="square" rtlCol="0">
            <a:spAutoFit/>
          </a:bodyPr>
          <a:lstStyle/>
          <a:p>
            <a:pPr>
              <a:buNone/>
            </a:pPr>
            <a:r>
              <a:rPr lang="en-GB" u="sng" dirty="0"/>
              <a:t>Operations type #2</a:t>
            </a:r>
            <a:r>
              <a:rPr lang="en-GB" dirty="0"/>
              <a:t>: UAS </a:t>
            </a:r>
            <a:r>
              <a:rPr lang="en-GB" dirty="0" smtClean="0"/>
              <a:t>operations </a:t>
            </a:r>
            <a:r>
              <a:rPr lang="en-GB" dirty="0"/>
              <a:t>in congested (e.g. urban) or non-congested (e.g. rural) environment using pre-defined routes in volume of airspaces where U-space services are provided. This includes operations of unmanned automation system – based aircraft (ASBA),  carrying passengers (e.g. VTOL air taxis) or cargo. </a:t>
            </a:r>
          </a:p>
        </p:txBody>
      </p:sp>
      <p:sp>
        <p:nvSpPr>
          <p:cNvPr id="14" name="TextBox 13"/>
          <p:cNvSpPr txBox="1"/>
          <p:nvPr/>
        </p:nvSpPr>
        <p:spPr>
          <a:xfrm>
            <a:off x="2179457" y="3914870"/>
            <a:ext cx="6797865" cy="646331"/>
          </a:xfrm>
          <a:prstGeom prst="rect">
            <a:avLst/>
          </a:prstGeom>
          <a:noFill/>
        </p:spPr>
        <p:txBody>
          <a:bodyPr wrap="square" rtlCol="0">
            <a:spAutoFit/>
          </a:bodyPr>
          <a:lstStyle/>
          <a:p>
            <a:pPr>
              <a:buNone/>
            </a:pPr>
            <a:r>
              <a:rPr lang="en-GB" u="sng" dirty="0"/>
              <a:t>Operations type #3</a:t>
            </a:r>
            <a:r>
              <a:rPr lang="en-GB" dirty="0"/>
              <a:t>: Operations as in type #2 conducted with manned VTOL. Also in airspace where u-space is not available</a:t>
            </a:r>
          </a:p>
        </p:txBody>
      </p:sp>
      <p:pic>
        <p:nvPicPr>
          <p:cNvPr id="33" name="Picture 32"/>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49236" y="3548469"/>
            <a:ext cx="1145538" cy="615040"/>
          </a:xfrm>
          <a:prstGeom prst="rect">
            <a:avLst/>
          </a:prstGeom>
        </p:spPr>
      </p:pic>
      <p:pic>
        <p:nvPicPr>
          <p:cNvPr id="34" name="Picture 33"/>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rot="379816">
            <a:off x="371187" y="4146080"/>
            <a:ext cx="1191041" cy="683812"/>
          </a:xfrm>
          <a:prstGeom prst="rect">
            <a:avLst/>
          </a:prstGeom>
        </p:spPr>
      </p:pic>
      <p:pic>
        <p:nvPicPr>
          <p:cNvPr id="4" name="Picture 3"/>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1199357" y="3952669"/>
            <a:ext cx="780356" cy="585267"/>
          </a:xfrm>
          <a:prstGeom prst="rect">
            <a:avLst/>
          </a:prstGeom>
        </p:spPr>
      </p:pic>
      <p:sp>
        <p:nvSpPr>
          <p:cNvPr id="17" name="TextBox 16"/>
          <p:cNvSpPr txBox="1"/>
          <p:nvPr/>
        </p:nvSpPr>
        <p:spPr>
          <a:xfrm>
            <a:off x="888843" y="4018074"/>
            <a:ext cx="265868" cy="300082"/>
          </a:xfrm>
          <a:prstGeom prst="rect">
            <a:avLst/>
          </a:prstGeom>
          <a:noFill/>
        </p:spPr>
        <p:txBody>
          <a:bodyPr wrap="square" rtlCol="0">
            <a:spAutoFit/>
          </a:bodyPr>
          <a:lstStyle/>
          <a:p>
            <a:pPr>
              <a:buNone/>
            </a:pPr>
            <a:r>
              <a:rPr lang="en-GB" sz="1350" b="1" dirty="0">
                <a:solidFill>
                  <a:srgbClr val="FF0000"/>
                </a:solidFill>
              </a:rPr>
              <a:t>+</a:t>
            </a:r>
          </a:p>
        </p:txBody>
      </p:sp>
      <p:sp>
        <p:nvSpPr>
          <p:cNvPr id="7" name="Flowchart: Process 6"/>
          <p:cNvSpPr/>
          <p:nvPr/>
        </p:nvSpPr>
        <p:spPr bwMode="auto">
          <a:xfrm>
            <a:off x="2755513" y="1835382"/>
            <a:ext cx="359716" cy="313877"/>
          </a:xfrm>
          <a:prstGeom prst="flowChartProcess">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68580" tIns="34290" rIns="68580" bIns="34290" numCol="1" rtlCol="0" anchor="t" anchorCtr="0" compatLnSpc="1">
            <a:prstTxWarp prst="textNoShape">
              <a:avLst/>
            </a:prstTxWarp>
          </a:bodyPr>
          <a:lstStyle/>
          <a:p>
            <a:pPr marL="257175" indent="-257175" defTabSz="685800" fontAlgn="base">
              <a:spcBef>
                <a:spcPct val="20000"/>
              </a:spcBef>
              <a:spcAft>
                <a:spcPct val="0"/>
              </a:spcAft>
              <a:buSzPct val="60000"/>
              <a:buBlip>
                <a:blip r:embed="rId7"/>
              </a:buBlip>
            </a:pPr>
            <a:endParaRPr lang="en-GB" sz="2400">
              <a:solidFill>
                <a:srgbClr val="055685"/>
              </a:solidFill>
              <a:latin typeface="Calibri" pitchFamily="34" charset="0"/>
            </a:endParaRPr>
          </a:p>
        </p:txBody>
      </p:sp>
      <p:pic>
        <p:nvPicPr>
          <p:cNvPr id="6" name="Picture 5"/>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262965" y="2185790"/>
            <a:ext cx="1330068" cy="578971"/>
          </a:xfrm>
          <a:prstGeom prst="rect">
            <a:avLst/>
          </a:prstGeom>
        </p:spPr>
      </p:pic>
      <p:pic>
        <p:nvPicPr>
          <p:cNvPr id="20" name="Picture 19"/>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362234" y="3728588"/>
            <a:ext cx="1330068" cy="578971"/>
          </a:xfrm>
          <a:prstGeom prst="rect">
            <a:avLst/>
          </a:prstGeom>
        </p:spPr>
      </p:pic>
      <p:pic>
        <p:nvPicPr>
          <p:cNvPr id="19" name="Picture 18"/>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618456" y="991222"/>
            <a:ext cx="1115094" cy="746184"/>
          </a:xfrm>
          <a:prstGeom prst="rect">
            <a:avLst/>
          </a:prstGeom>
        </p:spPr>
      </p:pic>
    </p:spTree>
    <p:extLst>
      <p:ext uri="{BB962C8B-B14F-4D97-AF65-F5344CB8AC3E}">
        <p14:creationId xmlns:p14="http://schemas.microsoft.com/office/powerpoint/2010/main" val="131230504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6"/>
          </p:nvPr>
        </p:nvSpPr>
        <p:spPr/>
        <p:txBody>
          <a:bodyPr/>
          <a:lstStyle/>
          <a:p>
            <a:r>
              <a:rPr lang="en-GB" sz="3200" dirty="0" smtClean="0"/>
              <a:t>NPA#1: regulations affected</a:t>
            </a:r>
            <a:endParaRPr lang="en-GB" sz="3000" dirty="0"/>
          </a:p>
        </p:txBody>
      </p:sp>
      <p:pic>
        <p:nvPicPr>
          <p:cNvPr id="51" name="Picture 50"/>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181100" y="924924"/>
            <a:ext cx="6883400" cy="3688689"/>
          </a:xfrm>
          <a:prstGeom prst="rect">
            <a:avLst/>
          </a:prstGeom>
        </p:spPr>
      </p:pic>
      <p:sp>
        <p:nvSpPr>
          <p:cNvPr id="52" name="Text Placeholder 2"/>
          <p:cNvSpPr txBox="1">
            <a:spLocks/>
          </p:cNvSpPr>
          <p:nvPr/>
        </p:nvSpPr>
        <p:spPr>
          <a:xfrm>
            <a:off x="3060700" y="4701217"/>
            <a:ext cx="3797300" cy="525274"/>
          </a:xfrm>
          <a:prstGeom prst="rect">
            <a:avLst/>
          </a:prstGeom>
        </p:spPr>
        <p:txBody>
          <a:bodyPr lIns="0" tIns="0" rIns="0" bIns="0"/>
          <a:lstStyle>
            <a:lvl1pPr marL="562356" indent="-342900" algn="l" defTabSz="457200" rtl="0" eaLnBrk="1" latinLnBrk="0" hangingPunct="1">
              <a:spcBef>
                <a:spcPct val="20000"/>
              </a:spcBef>
              <a:buClr>
                <a:srgbClr val="007FC2"/>
              </a:buClr>
              <a:buFont typeface="Calibri" panose="020F0502020204030204" pitchFamily="34" charset="0"/>
              <a:buChar char="→"/>
              <a:defRPr sz="2400" kern="1200">
                <a:solidFill>
                  <a:schemeClr val="tx1">
                    <a:lumMod val="65000"/>
                    <a:lumOff val="35000"/>
                  </a:schemeClr>
                </a:solidFill>
                <a:latin typeface="+mn-lt"/>
                <a:ea typeface="+mn-ea"/>
                <a:cs typeface="+mn-cs"/>
              </a:defRPr>
            </a:lvl1pPr>
            <a:lvl2pPr marL="914400" indent="-457200" algn="l" defTabSz="457200" rtl="0" eaLnBrk="1" latinLnBrk="0" hangingPunct="1">
              <a:spcBef>
                <a:spcPct val="20000"/>
              </a:spcBef>
              <a:buClr>
                <a:srgbClr val="007FC2"/>
              </a:buClr>
              <a:buSzPct val="100000"/>
              <a:buFont typeface="Calibri" panose="020F0502020204030204" pitchFamily="34" charset="0"/>
              <a:buChar char="→"/>
              <a:defRPr sz="2000" kern="1200" baseline="0">
                <a:solidFill>
                  <a:schemeClr val="tx1"/>
                </a:solidFill>
                <a:latin typeface="+mn-lt"/>
                <a:ea typeface="+mn-ea"/>
                <a:cs typeface="+mn-cs"/>
              </a:defRPr>
            </a:lvl2pPr>
            <a:lvl3pPr marL="1143000" indent="-228600" algn="l" defTabSz="457200" rtl="0" eaLnBrk="1" latinLnBrk="0" hangingPunct="1">
              <a:spcBef>
                <a:spcPct val="20000"/>
              </a:spcBef>
              <a:buClr>
                <a:srgbClr val="007FC2"/>
              </a:buClr>
              <a:buFont typeface="Calibri" panose="020F0502020204030204" pitchFamily="34" charset="0"/>
              <a:buChar char="→"/>
              <a:defRPr sz="1800" kern="1200" baseline="0">
                <a:solidFill>
                  <a:schemeClr val="tx1"/>
                </a:solidFill>
                <a:latin typeface="+mn-lt"/>
                <a:ea typeface="+mn-ea"/>
                <a:cs typeface="+mn-cs"/>
              </a:defRPr>
            </a:lvl3pPr>
            <a:lvl4pPr marL="1714500" indent="-342900" algn="l" defTabSz="457200" rtl="0" eaLnBrk="1" latinLnBrk="0" hangingPunct="1">
              <a:spcBef>
                <a:spcPct val="20000"/>
              </a:spcBef>
              <a:buClr>
                <a:srgbClr val="007FC2"/>
              </a:buClr>
              <a:buFont typeface="Calibri" panose="020F0502020204030204" pitchFamily="34" charset="0"/>
              <a:buChar char="→"/>
              <a:defRPr sz="1600" kern="1200" baseline="0">
                <a:solidFill>
                  <a:schemeClr val="tx1"/>
                </a:solidFill>
                <a:latin typeface="+mn-lt"/>
                <a:ea typeface="+mn-ea"/>
                <a:cs typeface="+mn-cs"/>
              </a:defRPr>
            </a:lvl4pPr>
            <a:lvl5pPr marL="2057400" indent="-228600" algn="l" defTabSz="457200" rtl="0" eaLnBrk="1" latinLnBrk="0" hangingPunct="1">
              <a:spcBef>
                <a:spcPct val="20000"/>
              </a:spcBef>
              <a:buClr>
                <a:srgbClr val="007FC2"/>
              </a:buClr>
              <a:buFont typeface="Calibri" panose="020F0502020204030204" pitchFamily="34" charset="0"/>
              <a:buChar char="→"/>
              <a:defRPr sz="16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219456" indent="0">
              <a:buNone/>
            </a:pPr>
            <a:r>
              <a:rPr lang="en-GB" altLang="en-US" b="1" dirty="0" smtClean="0">
                <a:solidFill>
                  <a:schemeClr val="tx1"/>
                </a:solidFill>
              </a:rPr>
              <a:t>NPA planned for Q4 2020</a:t>
            </a:r>
            <a:endParaRPr lang="en-US" b="1" dirty="0" smtClean="0">
              <a:solidFill>
                <a:schemeClr val="tx1"/>
              </a:solidFill>
            </a:endParaRPr>
          </a:p>
        </p:txBody>
      </p:sp>
      <p:sp>
        <p:nvSpPr>
          <p:cNvPr id="3" name="Oval 2"/>
          <p:cNvSpPr/>
          <p:nvPr/>
        </p:nvSpPr>
        <p:spPr>
          <a:xfrm>
            <a:off x="5007282" y="2861187"/>
            <a:ext cx="707718" cy="1238864"/>
          </a:xfrm>
          <a:prstGeom prst="ellipse">
            <a:avLst/>
          </a:prstGeom>
          <a:noFill/>
          <a:ln w="2857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1562878990"/>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435207" y="4345660"/>
            <a:ext cx="606061" cy="230832"/>
          </a:xfrm>
          <a:prstGeom prst="rect">
            <a:avLst/>
          </a:prstGeom>
          <a:noFill/>
        </p:spPr>
        <p:txBody>
          <a:bodyPr wrap="square" rtlCol="0">
            <a:spAutoFit/>
          </a:bodyPr>
          <a:lstStyle/>
          <a:p>
            <a:pPr algn="r">
              <a:buNone/>
            </a:pPr>
            <a:r>
              <a:rPr lang="fr-BE" sz="450" dirty="0">
                <a:solidFill>
                  <a:schemeClr val="bg1"/>
                </a:solidFill>
              </a:rPr>
              <a:t>TE.GEN.00409-001</a:t>
            </a:r>
            <a:endParaRPr lang="en-GB" sz="450" dirty="0">
              <a:solidFill>
                <a:schemeClr val="bg1"/>
              </a:solidFill>
            </a:endParaRPr>
          </a:p>
        </p:txBody>
      </p:sp>
      <p:sp>
        <p:nvSpPr>
          <p:cNvPr id="8" name="Rectangle 2"/>
          <p:cNvSpPr>
            <a:spLocks noGrp="1" noChangeArrowheads="1"/>
          </p:cNvSpPr>
          <p:nvPr>
            <p:ph type="ctrTitle"/>
          </p:nvPr>
        </p:nvSpPr>
        <p:spPr/>
        <p:txBody>
          <a:bodyPr/>
          <a:lstStyle/>
          <a:p>
            <a:pPr>
              <a:spcBef>
                <a:spcPts val="675"/>
              </a:spcBef>
              <a:spcAft>
                <a:spcPts val="2250"/>
              </a:spcAft>
            </a:pPr>
            <a:r>
              <a:rPr lang="en-GB" sz="5400" dirty="0"/>
              <a:t>You are the pilot!</a:t>
            </a:r>
            <a:r>
              <a:rPr lang="en-GB" sz="2475" dirty="0"/>
              <a:t/>
            </a:r>
            <a:br>
              <a:rPr lang="en-GB" sz="2475" dirty="0"/>
            </a:br>
            <a:endParaRPr lang="en-GB" sz="1575" b="0" dirty="0"/>
          </a:p>
        </p:txBody>
      </p:sp>
      <p:sp>
        <p:nvSpPr>
          <p:cNvPr id="4" name="Rectangle 2"/>
          <p:cNvSpPr txBox="1">
            <a:spLocks noChangeArrowheads="1"/>
          </p:cNvSpPr>
          <p:nvPr/>
        </p:nvSpPr>
        <p:spPr bwMode="auto">
          <a:xfrm>
            <a:off x="1385646" y="4006675"/>
            <a:ext cx="2592288" cy="39340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51435" tIns="25718" rIns="51435" bIns="25718" numCol="1" anchor="ctr" anchorCtr="0" compatLnSpc="1">
            <a:prstTxWarp prst="textNoShape">
              <a:avLst/>
            </a:prstTxWarp>
          </a:bodyPr>
          <a:lstStyle>
            <a:lvl1pPr algn="l" rtl="0" eaLnBrk="0" fontAlgn="base" hangingPunct="0">
              <a:lnSpc>
                <a:spcPct val="75000"/>
              </a:lnSpc>
              <a:spcBef>
                <a:spcPct val="0"/>
              </a:spcBef>
              <a:spcAft>
                <a:spcPct val="0"/>
              </a:spcAft>
              <a:defRPr sz="3600" b="1">
                <a:solidFill>
                  <a:schemeClr val="bg1"/>
                </a:solidFill>
                <a:latin typeface="+mj-lt"/>
                <a:ea typeface="+mj-ea"/>
                <a:cs typeface="+mj-cs"/>
              </a:defRPr>
            </a:lvl1pPr>
            <a:lvl2pPr algn="l" rtl="0" eaLnBrk="0" fontAlgn="base" hangingPunct="0">
              <a:lnSpc>
                <a:spcPct val="75000"/>
              </a:lnSpc>
              <a:spcBef>
                <a:spcPct val="0"/>
              </a:spcBef>
              <a:spcAft>
                <a:spcPct val="0"/>
              </a:spcAft>
              <a:defRPr sz="3600">
                <a:solidFill>
                  <a:schemeClr val="bg1"/>
                </a:solidFill>
                <a:latin typeface="Calibri" pitchFamily="34" charset="0"/>
              </a:defRPr>
            </a:lvl2pPr>
            <a:lvl3pPr algn="l" rtl="0" eaLnBrk="0" fontAlgn="base" hangingPunct="0">
              <a:lnSpc>
                <a:spcPct val="75000"/>
              </a:lnSpc>
              <a:spcBef>
                <a:spcPct val="0"/>
              </a:spcBef>
              <a:spcAft>
                <a:spcPct val="0"/>
              </a:spcAft>
              <a:defRPr sz="3600">
                <a:solidFill>
                  <a:schemeClr val="bg1"/>
                </a:solidFill>
                <a:latin typeface="Calibri" pitchFamily="34" charset="0"/>
              </a:defRPr>
            </a:lvl3pPr>
            <a:lvl4pPr algn="l" rtl="0" eaLnBrk="0" fontAlgn="base" hangingPunct="0">
              <a:lnSpc>
                <a:spcPct val="75000"/>
              </a:lnSpc>
              <a:spcBef>
                <a:spcPct val="0"/>
              </a:spcBef>
              <a:spcAft>
                <a:spcPct val="0"/>
              </a:spcAft>
              <a:defRPr sz="3600">
                <a:solidFill>
                  <a:schemeClr val="bg1"/>
                </a:solidFill>
                <a:latin typeface="Calibri" pitchFamily="34" charset="0"/>
              </a:defRPr>
            </a:lvl4pPr>
            <a:lvl5pPr algn="l" rtl="0" eaLnBrk="0" fontAlgn="base" hangingPunct="0">
              <a:lnSpc>
                <a:spcPct val="75000"/>
              </a:lnSpc>
              <a:spcBef>
                <a:spcPct val="0"/>
              </a:spcBef>
              <a:spcAft>
                <a:spcPct val="0"/>
              </a:spcAft>
              <a:defRPr sz="3600">
                <a:solidFill>
                  <a:schemeClr val="bg1"/>
                </a:solidFill>
                <a:latin typeface="Calibri" pitchFamily="34" charset="0"/>
              </a:defRPr>
            </a:lvl5pPr>
            <a:lvl6pPr marL="457200" algn="l" rtl="0" fontAlgn="base">
              <a:lnSpc>
                <a:spcPct val="75000"/>
              </a:lnSpc>
              <a:spcBef>
                <a:spcPct val="0"/>
              </a:spcBef>
              <a:spcAft>
                <a:spcPct val="0"/>
              </a:spcAft>
              <a:defRPr sz="3600">
                <a:solidFill>
                  <a:schemeClr val="bg1"/>
                </a:solidFill>
                <a:latin typeface="Verdana" pitchFamily="34" charset="0"/>
              </a:defRPr>
            </a:lvl6pPr>
            <a:lvl7pPr marL="914400" algn="l" rtl="0" fontAlgn="base">
              <a:lnSpc>
                <a:spcPct val="75000"/>
              </a:lnSpc>
              <a:spcBef>
                <a:spcPct val="0"/>
              </a:spcBef>
              <a:spcAft>
                <a:spcPct val="0"/>
              </a:spcAft>
              <a:defRPr sz="3600">
                <a:solidFill>
                  <a:schemeClr val="bg1"/>
                </a:solidFill>
                <a:latin typeface="Verdana" pitchFamily="34" charset="0"/>
              </a:defRPr>
            </a:lvl7pPr>
            <a:lvl8pPr marL="1371600" algn="l" rtl="0" fontAlgn="base">
              <a:lnSpc>
                <a:spcPct val="75000"/>
              </a:lnSpc>
              <a:spcBef>
                <a:spcPct val="0"/>
              </a:spcBef>
              <a:spcAft>
                <a:spcPct val="0"/>
              </a:spcAft>
              <a:defRPr sz="3600">
                <a:solidFill>
                  <a:schemeClr val="bg1"/>
                </a:solidFill>
                <a:latin typeface="Verdana" pitchFamily="34" charset="0"/>
              </a:defRPr>
            </a:lvl8pPr>
            <a:lvl9pPr marL="1828800" algn="l" rtl="0" fontAlgn="base">
              <a:lnSpc>
                <a:spcPct val="75000"/>
              </a:lnSpc>
              <a:spcBef>
                <a:spcPct val="0"/>
              </a:spcBef>
              <a:spcAft>
                <a:spcPct val="0"/>
              </a:spcAft>
              <a:defRPr sz="3600">
                <a:solidFill>
                  <a:schemeClr val="bg1"/>
                </a:solidFill>
                <a:latin typeface="Verdana" pitchFamily="34" charset="0"/>
              </a:defRPr>
            </a:lvl9pPr>
          </a:lstStyle>
          <a:p>
            <a:pPr algn="ctr">
              <a:buSzTx/>
              <a:buNone/>
            </a:pPr>
            <a:r>
              <a:rPr lang="en-GB" sz="1800" kern="0" dirty="0"/>
              <a:t/>
            </a:r>
            <a:br>
              <a:rPr lang="en-GB" sz="1800" kern="0" dirty="0"/>
            </a:br>
            <a:r>
              <a:rPr lang="en-GB" sz="1575" kern="0" dirty="0"/>
              <a:t/>
            </a:r>
            <a:br>
              <a:rPr lang="en-GB" sz="1575" kern="0" dirty="0"/>
            </a:br>
            <a:r>
              <a:rPr lang="en-GB" sz="1575" kern="0" dirty="0"/>
              <a:t>The EASA Team</a:t>
            </a:r>
            <a:endParaRPr lang="en-GB" sz="1575" b="0" kern="0" dirty="0"/>
          </a:p>
        </p:txBody>
      </p:sp>
      <p:pic>
        <p:nvPicPr>
          <p:cNvPr id="5122" name="Picture 2" descr="See the source image"/>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1385646" y="1599642"/>
            <a:ext cx="1457325" cy="21431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15765060"/>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2100943" y="3755571"/>
            <a:ext cx="685800" cy="302874"/>
          </a:xfrm>
          <a:prstGeom prst="rect">
            <a:avLst/>
          </a:prstGeom>
          <a:solidFill>
            <a:schemeClr val="bg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3" name="Title 2"/>
          <p:cNvSpPr>
            <a:spLocks noGrp="1"/>
          </p:cNvSpPr>
          <p:nvPr>
            <p:ph type="ctrTitle"/>
          </p:nvPr>
        </p:nvSpPr>
        <p:spPr>
          <a:xfrm>
            <a:off x="570788" y="1152096"/>
            <a:ext cx="8362345" cy="1945273"/>
          </a:xfrm>
        </p:spPr>
        <p:txBody>
          <a:bodyPr/>
          <a:lstStyle/>
          <a:p>
            <a:pPr algn="ctr"/>
            <a:r>
              <a:rPr lang="en-GB" sz="6600" dirty="0" smtClean="0"/>
              <a:t>Questions?</a:t>
            </a:r>
            <a:br>
              <a:rPr lang="en-GB" sz="6600" dirty="0" smtClean="0"/>
            </a:br>
            <a:endParaRPr lang="en-GB" sz="6600" dirty="0"/>
          </a:p>
        </p:txBody>
      </p:sp>
      <p:pic>
        <p:nvPicPr>
          <p:cNvPr id="2049" name="Picture 5" descr="Untitled design (11)">
            <a:hlinkClick r:id="rId2"/>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208100" y="2346764"/>
            <a:ext cx="8505914" cy="1055022"/>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2"/>
          <p:cNvSpPr>
            <a:spLocks noChangeArrowheads="1"/>
          </p:cNvSpPr>
          <p:nvPr/>
        </p:nvSpPr>
        <p:spPr bwMode="auto">
          <a:xfrm>
            <a:off x="524718" y="3689112"/>
            <a:ext cx="2324419"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b="1" i="0" u="none" strike="noStrike" cap="none" normalizeH="0" baseline="0" dirty="0" smtClean="0">
                <a:ln>
                  <a:noFill/>
                </a:ln>
                <a:solidFill>
                  <a:schemeClr val="bg1"/>
                </a:solidFill>
                <a:effectLst/>
                <a:latin typeface="Calibri" panose="020F0502020204030204" pitchFamily="34" charset="0"/>
                <a:ea typeface="Times New Roman" panose="02020603050405020304" pitchFamily="18" charset="0"/>
                <a:cs typeface="Times New Roman" panose="02020603050405020304" pitchFamily="18" charset="0"/>
              </a:rPr>
              <a:t>Check for more </a:t>
            </a:r>
            <a:r>
              <a:rPr kumimoji="0" lang="en-US" altLang="en-US" b="1" i="0" u="none" strike="noStrike" cap="none" normalizeH="0" baseline="0" dirty="0" smtClean="0">
                <a:ln>
                  <a:noFill/>
                </a:ln>
                <a:solidFill>
                  <a:schemeClr val="bg1"/>
                </a:solidFill>
                <a:effectLst/>
                <a:latin typeface="Calibri" panose="020F0502020204030204" pitchFamily="34" charset="0"/>
                <a:ea typeface="Times New Roman" panose="02020603050405020304" pitchFamily="18" charset="0"/>
                <a:cs typeface="Times New Roman" panose="02020603050405020304" pitchFamily="18" charset="0"/>
                <a:hlinkClick r:id="rId4"/>
              </a:rPr>
              <a:t>details</a:t>
            </a:r>
            <a:endParaRPr kumimoji="0" lang="en-US" altLang="en-US" b="0" i="0" u="none" strike="noStrike" cap="none" normalizeH="0" baseline="0" dirty="0" smtClean="0">
              <a:ln>
                <a:noFill/>
              </a:ln>
              <a:solidFill>
                <a:schemeClr val="bg1"/>
              </a:solidFill>
              <a:effectLst/>
              <a:latin typeface="Arial" panose="020B0604020202020204" pitchFamily="34" charset="0"/>
            </a:endParaRPr>
          </a:p>
        </p:txBody>
      </p:sp>
    </p:spTree>
    <p:extLst>
      <p:ext uri="{BB962C8B-B14F-4D97-AF65-F5344CB8AC3E}">
        <p14:creationId xmlns:p14="http://schemas.microsoft.com/office/powerpoint/2010/main" val="2995593352"/>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6"/>
          </p:nvPr>
        </p:nvSpPr>
        <p:spPr/>
        <p:txBody>
          <a:bodyPr/>
          <a:lstStyle/>
          <a:p>
            <a:r>
              <a:rPr lang="fr-BE" dirty="0" err="1"/>
              <a:t>Ensuring</a:t>
            </a:r>
            <a:r>
              <a:rPr lang="fr-BE" dirty="0"/>
              <a:t> </a:t>
            </a:r>
            <a:r>
              <a:rPr lang="fr-BE" dirty="0" err="1"/>
              <a:t>products</a:t>
            </a:r>
            <a:r>
              <a:rPr lang="fr-BE" dirty="0"/>
              <a:t>’ compliance </a:t>
            </a:r>
            <a:endParaRPr lang="en-GB" dirty="0"/>
          </a:p>
        </p:txBody>
      </p:sp>
      <p:grpSp>
        <p:nvGrpSpPr>
          <p:cNvPr id="51" name="Group 50"/>
          <p:cNvGrpSpPr/>
          <p:nvPr/>
        </p:nvGrpSpPr>
        <p:grpSpPr>
          <a:xfrm>
            <a:off x="433401" y="2153726"/>
            <a:ext cx="1553255" cy="1240941"/>
            <a:chOff x="683569" y="2937757"/>
            <a:chExt cx="1808083" cy="1240941"/>
          </a:xfrm>
        </p:grpSpPr>
        <p:sp>
          <p:nvSpPr>
            <p:cNvPr id="59" name="TextBox 58"/>
            <p:cNvSpPr txBox="1"/>
            <p:nvPr/>
          </p:nvSpPr>
          <p:spPr>
            <a:xfrm>
              <a:off x="691653" y="3067866"/>
              <a:ext cx="1799998" cy="650540"/>
            </a:xfrm>
            <a:prstGeom prst="rect">
              <a:avLst/>
            </a:prstGeom>
            <a:solidFill>
              <a:schemeClr val="accent2">
                <a:lumMod val="60000"/>
                <a:lumOff val="40000"/>
              </a:schemeClr>
            </a:solidFill>
          </p:spPr>
          <p:txBody>
            <a:bodyPr wrap="square" rtlCol="0">
              <a:noAutofit/>
            </a:bodyPr>
            <a:lstStyle/>
            <a:p>
              <a:pPr algn="ctr"/>
              <a:r>
                <a:rPr lang="en-GB" sz="1400" b="1" dirty="0">
                  <a:solidFill>
                    <a:schemeClr val="bg1"/>
                  </a:solidFill>
                </a:rPr>
                <a:t>Harmonisation</a:t>
              </a:r>
              <a:br>
                <a:rPr lang="en-GB" sz="1400" b="1" dirty="0">
                  <a:solidFill>
                    <a:schemeClr val="bg1"/>
                  </a:solidFill>
                </a:rPr>
              </a:br>
              <a:r>
                <a:rPr lang="en-GB" sz="1400" b="1" dirty="0">
                  <a:solidFill>
                    <a:schemeClr val="bg1"/>
                  </a:solidFill>
                </a:rPr>
                <a:t>legislation </a:t>
              </a:r>
              <a:endParaRPr lang="en-GB" sz="1400" b="1" dirty="0" smtClean="0">
                <a:solidFill>
                  <a:schemeClr val="bg1"/>
                </a:solidFill>
              </a:endParaRPr>
            </a:p>
            <a:p>
              <a:pPr algn="ctr"/>
              <a:r>
                <a:rPr lang="en-GB" sz="1400" b="1" dirty="0" smtClean="0">
                  <a:solidFill>
                    <a:schemeClr val="bg1"/>
                  </a:solidFill>
                </a:rPr>
                <a:t>(EU 2019/945)</a:t>
              </a:r>
            </a:p>
          </p:txBody>
        </p:sp>
        <p:sp>
          <p:nvSpPr>
            <p:cNvPr id="60" name="TextBox 59"/>
            <p:cNvSpPr txBox="1"/>
            <p:nvPr/>
          </p:nvSpPr>
          <p:spPr>
            <a:xfrm>
              <a:off x="683569" y="3717033"/>
              <a:ext cx="1799998" cy="461665"/>
            </a:xfrm>
            <a:prstGeom prst="rect">
              <a:avLst/>
            </a:prstGeom>
            <a:solidFill>
              <a:schemeClr val="accent2">
                <a:lumMod val="20000"/>
                <a:lumOff val="80000"/>
              </a:schemeClr>
            </a:solidFill>
          </p:spPr>
          <p:txBody>
            <a:bodyPr wrap="square" rtlCol="0">
              <a:noAutofit/>
            </a:bodyPr>
            <a:lstStyle/>
            <a:p>
              <a:pPr algn="ctr"/>
              <a:r>
                <a:rPr lang="en-GB" sz="1100" dirty="0" smtClean="0">
                  <a:solidFill>
                    <a:schemeClr val="tx1"/>
                  </a:solidFill>
                </a:rPr>
                <a:t>Defines applicable requirements</a:t>
              </a:r>
            </a:p>
          </p:txBody>
        </p:sp>
        <p:sp>
          <p:nvSpPr>
            <p:cNvPr id="52" name="TextBox 51"/>
            <p:cNvSpPr txBox="1">
              <a:spLocks/>
            </p:cNvSpPr>
            <p:nvPr/>
          </p:nvSpPr>
          <p:spPr>
            <a:xfrm>
              <a:off x="691652" y="2937757"/>
              <a:ext cx="1800000" cy="180000"/>
            </a:xfrm>
            <a:prstGeom prst="rect">
              <a:avLst/>
            </a:prstGeom>
            <a:solidFill>
              <a:schemeClr val="accent2"/>
            </a:solidFill>
          </p:spPr>
          <p:txBody>
            <a:bodyPr wrap="none" rtlCol="0" anchor="ctr">
              <a:noAutofit/>
            </a:bodyPr>
            <a:lstStyle/>
            <a:p>
              <a:pPr algn="ctr"/>
              <a:r>
                <a:rPr lang="en-GB" sz="2000" b="1" dirty="0" smtClean="0">
                  <a:solidFill>
                    <a:schemeClr val="bg1"/>
                  </a:solidFill>
                </a:rPr>
                <a:t>EU</a:t>
              </a:r>
            </a:p>
          </p:txBody>
        </p:sp>
      </p:grpSp>
      <p:grpSp>
        <p:nvGrpSpPr>
          <p:cNvPr id="61" name="Group 60"/>
          <p:cNvGrpSpPr/>
          <p:nvPr/>
        </p:nvGrpSpPr>
        <p:grpSpPr>
          <a:xfrm>
            <a:off x="2279546" y="2057186"/>
            <a:ext cx="1656184" cy="1591613"/>
            <a:chOff x="696394" y="3015255"/>
            <a:chExt cx="1800000" cy="1591613"/>
          </a:xfrm>
        </p:grpSpPr>
        <p:sp>
          <p:nvSpPr>
            <p:cNvPr id="63" name="TextBox 62"/>
            <p:cNvSpPr txBox="1">
              <a:spLocks/>
            </p:cNvSpPr>
            <p:nvPr/>
          </p:nvSpPr>
          <p:spPr>
            <a:xfrm>
              <a:off x="696394" y="3015255"/>
              <a:ext cx="1800000" cy="180000"/>
            </a:xfrm>
            <a:prstGeom prst="rect">
              <a:avLst/>
            </a:prstGeom>
            <a:solidFill>
              <a:srgbClr val="FF3399"/>
            </a:solidFill>
          </p:spPr>
          <p:txBody>
            <a:bodyPr wrap="none" rtlCol="0" anchor="ctr">
              <a:noAutofit/>
            </a:bodyPr>
            <a:lstStyle/>
            <a:p>
              <a:pPr algn="ctr"/>
              <a:r>
                <a:rPr lang="en-GB" sz="1600" b="1" dirty="0" smtClean="0">
                  <a:solidFill>
                    <a:schemeClr val="bg1"/>
                  </a:solidFill>
                </a:rPr>
                <a:t>Manufacturer</a:t>
              </a:r>
              <a:endParaRPr lang="en-GB" sz="1400" b="1" dirty="0" smtClean="0">
                <a:solidFill>
                  <a:schemeClr val="bg1"/>
                </a:solidFill>
              </a:endParaRPr>
            </a:p>
          </p:txBody>
        </p:sp>
        <p:sp>
          <p:nvSpPr>
            <p:cNvPr id="64" name="TextBox 63"/>
            <p:cNvSpPr txBox="1"/>
            <p:nvPr/>
          </p:nvSpPr>
          <p:spPr>
            <a:xfrm>
              <a:off x="696395" y="3187732"/>
              <a:ext cx="1799999" cy="565304"/>
            </a:xfrm>
            <a:prstGeom prst="rect">
              <a:avLst/>
            </a:prstGeom>
            <a:solidFill>
              <a:srgbClr val="FF6699"/>
            </a:solidFill>
          </p:spPr>
          <p:txBody>
            <a:bodyPr wrap="square" rtlCol="0" anchor="ctr">
              <a:noAutofit/>
            </a:bodyPr>
            <a:lstStyle/>
            <a:p>
              <a:pPr algn="ctr"/>
              <a:r>
                <a:rPr lang="en-GB" sz="1400" b="1" dirty="0" smtClean="0">
                  <a:solidFill>
                    <a:schemeClr val="bg1"/>
                  </a:solidFill>
                </a:rPr>
                <a:t>Ensure and demonstrate conformity</a:t>
              </a:r>
            </a:p>
          </p:txBody>
        </p:sp>
        <p:sp>
          <p:nvSpPr>
            <p:cNvPr id="65" name="TextBox 64"/>
            <p:cNvSpPr txBox="1"/>
            <p:nvPr/>
          </p:nvSpPr>
          <p:spPr>
            <a:xfrm>
              <a:off x="696395" y="3753035"/>
              <a:ext cx="1799998" cy="853833"/>
            </a:xfrm>
            <a:prstGeom prst="rect">
              <a:avLst/>
            </a:prstGeom>
            <a:solidFill>
              <a:srgbClr val="FF9999"/>
            </a:solidFill>
          </p:spPr>
          <p:txBody>
            <a:bodyPr wrap="square" rtlCol="0" anchor="ctr">
              <a:noAutofit/>
            </a:bodyPr>
            <a:lstStyle/>
            <a:p>
              <a:pPr algn="ctr"/>
              <a:r>
                <a:rPr lang="en-GB" sz="1100" dirty="0">
                  <a:solidFill>
                    <a:schemeClr val="tx1"/>
                  </a:solidFill>
                </a:rPr>
                <a:t>Procedure to ensure conformity (design &amp; production)</a:t>
              </a:r>
            </a:p>
            <a:p>
              <a:pPr algn="ctr"/>
              <a:r>
                <a:rPr lang="fr-BE" sz="1100" dirty="0" err="1" smtClean="0">
                  <a:solidFill>
                    <a:schemeClr val="tx1"/>
                  </a:solidFill>
                </a:rPr>
                <a:t>Draw</a:t>
              </a:r>
              <a:r>
                <a:rPr lang="fr-BE" sz="1100" dirty="0" smtClean="0">
                  <a:solidFill>
                    <a:schemeClr val="tx1"/>
                  </a:solidFill>
                </a:rPr>
                <a:t> </a:t>
              </a:r>
              <a:r>
                <a:rPr lang="fr-BE" sz="1100" dirty="0">
                  <a:solidFill>
                    <a:schemeClr val="tx1"/>
                  </a:solidFill>
                </a:rPr>
                <a:t>up </a:t>
              </a:r>
              <a:r>
                <a:rPr lang="fr-BE" sz="1100" dirty="0" err="1">
                  <a:solidFill>
                    <a:schemeClr val="tx1"/>
                  </a:solidFill>
                </a:rPr>
                <a:t>technical</a:t>
              </a:r>
              <a:r>
                <a:rPr lang="fr-BE" sz="1100" dirty="0">
                  <a:solidFill>
                    <a:schemeClr val="tx1"/>
                  </a:solidFill>
                </a:rPr>
                <a:t> </a:t>
              </a:r>
              <a:r>
                <a:rPr lang="fr-BE" sz="1100" dirty="0" err="1" smtClean="0">
                  <a:solidFill>
                    <a:schemeClr val="tx1"/>
                  </a:solidFill>
                </a:rPr>
                <a:t>documentaiton</a:t>
              </a:r>
              <a:endParaRPr lang="en-GB" sz="1100" dirty="0">
                <a:solidFill>
                  <a:schemeClr val="tx1"/>
                </a:solidFill>
              </a:endParaRPr>
            </a:p>
          </p:txBody>
        </p:sp>
      </p:grpSp>
      <p:grpSp>
        <p:nvGrpSpPr>
          <p:cNvPr id="66" name="Group 65"/>
          <p:cNvGrpSpPr/>
          <p:nvPr/>
        </p:nvGrpSpPr>
        <p:grpSpPr>
          <a:xfrm>
            <a:off x="4283968" y="2159648"/>
            <a:ext cx="1656184" cy="1396038"/>
            <a:chOff x="683567" y="3104698"/>
            <a:chExt cx="1800000" cy="1396038"/>
          </a:xfrm>
        </p:grpSpPr>
        <p:sp>
          <p:nvSpPr>
            <p:cNvPr id="67" name="TextBox 66"/>
            <p:cNvSpPr txBox="1">
              <a:spLocks/>
            </p:cNvSpPr>
            <p:nvPr/>
          </p:nvSpPr>
          <p:spPr>
            <a:xfrm>
              <a:off x="683567" y="3104698"/>
              <a:ext cx="1800000" cy="180000"/>
            </a:xfrm>
            <a:prstGeom prst="rect">
              <a:avLst/>
            </a:prstGeom>
            <a:solidFill>
              <a:srgbClr val="FF3399"/>
            </a:solidFill>
          </p:spPr>
          <p:txBody>
            <a:bodyPr wrap="none" rtlCol="0" anchor="ctr">
              <a:noAutofit/>
            </a:bodyPr>
            <a:lstStyle/>
            <a:p>
              <a:pPr algn="ctr"/>
              <a:r>
                <a:rPr lang="en-GB" sz="1600" b="1" dirty="0" smtClean="0">
                  <a:solidFill>
                    <a:schemeClr val="bg1"/>
                  </a:solidFill>
                </a:rPr>
                <a:t>Manufacturer</a:t>
              </a:r>
              <a:endParaRPr lang="en-GB" sz="1400" b="1" dirty="0" smtClean="0">
                <a:solidFill>
                  <a:schemeClr val="bg1"/>
                </a:solidFill>
              </a:endParaRPr>
            </a:p>
          </p:txBody>
        </p:sp>
        <p:sp>
          <p:nvSpPr>
            <p:cNvPr id="68" name="TextBox 67"/>
            <p:cNvSpPr txBox="1"/>
            <p:nvPr/>
          </p:nvSpPr>
          <p:spPr>
            <a:xfrm>
              <a:off x="683567" y="3284984"/>
              <a:ext cx="1799999" cy="468052"/>
            </a:xfrm>
            <a:prstGeom prst="rect">
              <a:avLst/>
            </a:prstGeom>
            <a:solidFill>
              <a:srgbClr val="FF6699"/>
            </a:solidFill>
          </p:spPr>
          <p:txBody>
            <a:bodyPr wrap="square" rtlCol="0" anchor="ctr">
              <a:noAutofit/>
            </a:bodyPr>
            <a:lstStyle/>
            <a:p>
              <a:pPr algn="ctr"/>
              <a:r>
                <a:rPr lang="en-GB" sz="1400" b="1" dirty="0" smtClean="0">
                  <a:solidFill>
                    <a:schemeClr val="bg1"/>
                  </a:solidFill>
                </a:rPr>
                <a:t>Declare conformity</a:t>
              </a:r>
            </a:p>
          </p:txBody>
        </p:sp>
        <p:sp>
          <p:nvSpPr>
            <p:cNvPr id="69" name="TextBox 68"/>
            <p:cNvSpPr txBox="1"/>
            <p:nvPr/>
          </p:nvSpPr>
          <p:spPr>
            <a:xfrm>
              <a:off x="683568" y="3753036"/>
              <a:ext cx="1799998" cy="747700"/>
            </a:xfrm>
            <a:prstGeom prst="rect">
              <a:avLst/>
            </a:prstGeom>
            <a:solidFill>
              <a:srgbClr val="FF9999"/>
            </a:solidFill>
          </p:spPr>
          <p:txBody>
            <a:bodyPr wrap="square" rtlCol="0" anchor="ctr">
              <a:noAutofit/>
            </a:bodyPr>
            <a:lstStyle/>
            <a:p>
              <a:pPr algn="ctr"/>
              <a:r>
                <a:rPr lang="en-GB" sz="1100" dirty="0" smtClean="0">
                  <a:solidFill>
                    <a:schemeClr val="tx1"/>
                  </a:solidFill>
                </a:rPr>
                <a:t>Affix the CE marking </a:t>
              </a:r>
            </a:p>
            <a:p>
              <a:pPr algn="ctr"/>
              <a:r>
                <a:rPr lang="en-GB" sz="1100" dirty="0" smtClean="0">
                  <a:solidFill>
                    <a:schemeClr val="tx1"/>
                  </a:solidFill>
                </a:rPr>
                <a:t>Issue the declaration of conformity</a:t>
              </a:r>
            </a:p>
          </p:txBody>
        </p:sp>
      </p:grpSp>
      <p:grpSp>
        <p:nvGrpSpPr>
          <p:cNvPr id="70" name="Group 69"/>
          <p:cNvGrpSpPr/>
          <p:nvPr/>
        </p:nvGrpSpPr>
        <p:grpSpPr>
          <a:xfrm>
            <a:off x="719570" y="3937775"/>
            <a:ext cx="2196246" cy="1079176"/>
            <a:chOff x="683567" y="2924943"/>
            <a:chExt cx="1800000" cy="1079176"/>
          </a:xfrm>
        </p:grpSpPr>
        <p:sp>
          <p:nvSpPr>
            <p:cNvPr id="71" name="TextBox 70"/>
            <p:cNvSpPr txBox="1">
              <a:spLocks noChangeAspect="1"/>
            </p:cNvSpPr>
            <p:nvPr/>
          </p:nvSpPr>
          <p:spPr>
            <a:xfrm>
              <a:off x="683567" y="2924943"/>
              <a:ext cx="1800000" cy="360041"/>
            </a:xfrm>
            <a:prstGeom prst="rect">
              <a:avLst/>
            </a:prstGeom>
            <a:solidFill>
              <a:srgbClr val="CC00CC"/>
            </a:solidFill>
          </p:spPr>
          <p:txBody>
            <a:bodyPr wrap="none" rtlCol="0" anchor="ctr">
              <a:noAutofit/>
            </a:bodyPr>
            <a:lstStyle/>
            <a:p>
              <a:pPr algn="ctr"/>
              <a:r>
                <a:rPr lang="en-GB" sz="1600" b="1" dirty="0" smtClean="0">
                  <a:solidFill>
                    <a:schemeClr val="bg1"/>
                  </a:solidFill>
                </a:rPr>
                <a:t>ESO</a:t>
              </a:r>
              <a:endParaRPr lang="en-GB" sz="1400" b="1" dirty="0" smtClean="0">
                <a:solidFill>
                  <a:schemeClr val="bg1"/>
                </a:solidFill>
              </a:endParaRPr>
            </a:p>
          </p:txBody>
        </p:sp>
        <p:sp>
          <p:nvSpPr>
            <p:cNvPr id="72" name="TextBox 71"/>
            <p:cNvSpPr txBox="1"/>
            <p:nvPr/>
          </p:nvSpPr>
          <p:spPr>
            <a:xfrm>
              <a:off x="683567" y="3284984"/>
              <a:ext cx="1799999" cy="234026"/>
            </a:xfrm>
            <a:prstGeom prst="rect">
              <a:avLst/>
            </a:prstGeom>
            <a:solidFill>
              <a:srgbClr val="CC66FF"/>
            </a:solidFill>
          </p:spPr>
          <p:txBody>
            <a:bodyPr wrap="square" rtlCol="0" anchor="ctr">
              <a:noAutofit/>
            </a:bodyPr>
            <a:lstStyle/>
            <a:p>
              <a:pPr algn="ctr"/>
              <a:r>
                <a:rPr lang="en-GB" sz="1400" b="1" dirty="0" smtClean="0">
                  <a:solidFill>
                    <a:schemeClr val="bg1"/>
                  </a:solidFill>
                </a:rPr>
                <a:t>Harmonised Standards</a:t>
              </a:r>
            </a:p>
          </p:txBody>
        </p:sp>
        <p:sp>
          <p:nvSpPr>
            <p:cNvPr id="73" name="TextBox 72"/>
            <p:cNvSpPr txBox="1"/>
            <p:nvPr/>
          </p:nvSpPr>
          <p:spPr>
            <a:xfrm>
              <a:off x="683568" y="3519010"/>
              <a:ext cx="1799998" cy="485109"/>
            </a:xfrm>
            <a:prstGeom prst="rect">
              <a:avLst/>
            </a:prstGeom>
            <a:solidFill>
              <a:srgbClr val="FF99FF"/>
            </a:solidFill>
          </p:spPr>
          <p:txBody>
            <a:bodyPr wrap="square" rtlCol="0" anchor="ctr">
              <a:noAutofit/>
            </a:bodyPr>
            <a:lstStyle/>
            <a:p>
              <a:pPr algn="ctr"/>
              <a:r>
                <a:rPr lang="en-GB" sz="1100" dirty="0" smtClean="0">
                  <a:solidFill>
                    <a:schemeClr val="tx1"/>
                  </a:solidFill>
                </a:rPr>
                <a:t>Presumption of conformity (specifications &amp; tests)</a:t>
              </a:r>
            </a:p>
          </p:txBody>
        </p:sp>
      </p:grpSp>
      <p:grpSp>
        <p:nvGrpSpPr>
          <p:cNvPr id="74" name="Group 73"/>
          <p:cNvGrpSpPr/>
          <p:nvPr/>
        </p:nvGrpSpPr>
        <p:grpSpPr>
          <a:xfrm>
            <a:off x="6659380" y="3720807"/>
            <a:ext cx="1873060" cy="1206135"/>
            <a:chOff x="683567" y="2924943"/>
            <a:chExt cx="1800000" cy="1206135"/>
          </a:xfrm>
        </p:grpSpPr>
        <p:sp>
          <p:nvSpPr>
            <p:cNvPr id="75" name="TextBox 74"/>
            <p:cNvSpPr txBox="1">
              <a:spLocks noChangeAspect="1"/>
            </p:cNvSpPr>
            <p:nvPr/>
          </p:nvSpPr>
          <p:spPr>
            <a:xfrm>
              <a:off x="683567" y="2924943"/>
              <a:ext cx="1800000" cy="360041"/>
            </a:xfrm>
            <a:prstGeom prst="rect">
              <a:avLst/>
            </a:prstGeom>
            <a:solidFill>
              <a:srgbClr val="008000"/>
            </a:solidFill>
          </p:spPr>
          <p:txBody>
            <a:bodyPr wrap="none" rtlCol="0" anchor="ctr">
              <a:noAutofit/>
            </a:bodyPr>
            <a:lstStyle/>
            <a:p>
              <a:pPr algn="ctr"/>
              <a:r>
                <a:rPr lang="en-GB" sz="1600" b="1" dirty="0" smtClean="0">
                  <a:solidFill>
                    <a:schemeClr val="bg1"/>
                  </a:solidFill>
                </a:rPr>
                <a:t>Member States</a:t>
              </a:r>
              <a:endParaRPr lang="en-GB" sz="1400" b="1" dirty="0" smtClean="0">
                <a:solidFill>
                  <a:schemeClr val="bg1"/>
                </a:solidFill>
              </a:endParaRPr>
            </a:p>
          </p:txBody>
        </p:sp>
        <p:sp>
          <p:nvSpPr>
            <p:cNvPr id="76" name="TextBox 75"/>
            <p:cNvSpPr txBox="1"/>
            <p:nvPr/>
          </p:nvSpPr>
          <p:spPr>
            <a:xfrm>
              <a:off x="683567" y="3284985"/>
              <a:ext cx="1799999" cy="234026"/>
            </a:xfrm>
            <a:prstGeom prst="rect">
              <a:avLst/>
            </a:prstGeom>
            <a:solidFill>
              <a:srgbClr val="33CC33"/>
            </a:solidFill>
          </p:spPr>
          <p:txBody>
            <a:bodyPr wrap="square" rtlCol="0" anchor="ctr">
              <a:noAutofit/>
            </a:bodyPr>
            <a:lstStyle/>
            <a:p>
              <a:pPr algn="ctr"/>
              <a:r>
                <a:rPr lang="en-GB" sz="1400" b="1" dirty="0" smtClean="0">
                  <a:solidFill>
                    <a:schemeClr val="bg1"/>
                  </a:solidFill>
                </a:rPr>
                <a:t>Market surveillance</a:t>
              </a:r>
            </a:p>
          </p:txBody>
        </p:sp>
        <p:sp>
          <p:nvSpPr>
            <p:cNvPr id="77" name="TextBox 76"/>
            <p:cNvSpPr txBox="1"/>
            <p:nvPr/>
          </p:nvSpPr>
          <p:spPr>
            <a:xfrm>
              <a:off x="683567" y="3519011"/>
              <a:ext cx="1799998" cy="612067"/>
            </a:xfrm>
            <a:prstGeom prst="rect">
              <a:avLst/>
            </a:prstGeom>
            <a:solidFill>
              <a:srgbClr val="66FF66"/>
            </a:solidFill>
          </p:spPr>
          <p:txBody>
            <a:bodyPr wrap="square" rtlCol="0" anchor="ctr">
              <a:noAutofit/>
            </a:bodyPr>
            <a:lstStyle/>
            <a:p>
              <a:pPr algn="ctr"/>
              <a:r>
                <a:rPr lang="en-GB" sz="1100" dirty="0" smtClean="0">
                  <a:solidFill>
                    <a:schemeClr val="tx1"/>
                  </a:solidFill>
                </a:rPr>
                <a:t>Market surveillance authorities control products' compliance</a:t>
              </a:r>
            </a:p>
          </p:txBody>
        </p:sp>
      </p:grpSp>
      <p:grpSp>
        <p:nvGrpSpPr>
          <p:cNvPr id="78" name="Group 77"/>
          <p:cNvGrpSpPr/>
          <p:nvPr/>
        </p:nvGrpSpPr>
        <p:grpSpPr>
          <a:xfrm>
            <a:off x="5672578" y="913488"/>
            <a:ext cx="3381590" cy="997478"/>
            <a:chOff x="683567" y="3095995"/>
            <a:chExt cx="1988647" cy="935002"/>
          </a:xfrm>
        </p:grpSpPr>
        <p:sp>
          <p:nvSpPr>
            <p:cNvPr id="79" name="TextBox 78"/>
            <p:cNvSpPr txBox="1">
              <a:spLocks/>
            </p:cNvSpPr>
            <p:nvPr/>
          </p:nvSpPr>
          <p:spPr>
            <a:xfrm>
              <a:off x="687846" y="3095995"/>
              <a:ext cx="1984368" cy="168726"/>
            </a:xfrm>
            <a:prstGeom prst="rect">
              <a:avLst/>
            </a:prstGeom>
            <a:solidFill>
              <a:srgbClr val="008000"/>
            </a:solidFill>
          </p:spPr>
          <p:txBody>
            <a:bodyPr wrap="none" rtlCol="0" anchor="ctr">
              <a:noAutofit/>
            </a:bodyPr>
            <a:lstStyle/>
            <a:p>
              <a:pPr algn="ctr"/>
              <a:r>
                <a:rPr lang="en-GB" sz="1600" b="1" dirty="0" smtClean="0">
                  <a:solidFill>
                    <a:schemeClr val="bg1"/>
                  </a:solidFill>
                </a:rPr>
                <a:t>Member States</a:t>
              </a:r>
              <a:endParaRPr lang="en-GB" sz="1400" b="1" dirty="0" smtClean="0">
                <a:solidFill>
                  <a:schemeClr val="bg1"/>
                </a:solidFill>
              </a:endParaRPr>
            </a:p>
          </p:txBody>
        </p:sp>
        <p:sp>
          <p:nvSpPr>
            <p:cNvPr id="80" name="TextBox 79"/>
            <p:cNvSpPr txBox="1"/>
            <p:nvPr/>
          </p:nvSpPr>
          <p:spPr>
            <a:xfrm>
              <a:off x="683567" y="3254834"/>
              <a:ext cx="1984368" cy="337452"/>
            </a:xfrm>
            <a:prstGeom prst="rect">
              <a:avLst/>
            </a:prstGeom>
            <a:solidFill>
              <a:srgbClr val="33CC33"/>
            </a:solidFill>
          </p:spPr>
          <p:txBody>
            <a:bodyPr wrap="square" rtlCol="0" anchor="ctr">
              <a:noAutofit/>
            </a:bodyPr>
            <a:lstStyle/>
            <a:p>
              <a:pPr algn="ctr"/>
              <a:r>
                <a:rPr lang="en-GB" sz="1400" b="1" dirty="0" smtClean="0">
                  <a:solidFill>
                    <a:schemeClr val="bg1"/>
                  </a:solidFill>
                </a:rPr>
                <a:t>Notifying Authorities</a:t>
              </a:r>
            </a:p>
          </p:txBody>
        </p:sp>
        <p:sp>
          <p:nvSpPr>
            <p:cNvPr id="81" name="TextBox 80"/>
            <p:cNvSpPr txBox="1"/>
            <p:nvPr/>
          </p:nvSpPr>
          <p:spPr>
            <a:xfrm>
              <a:off x="687754" y="3592310"/>
              <a:ext cx="1984366" cy="438687"/>
            </a:xfrm>
            <a:prstGeom prst="rect">
              <a:avLst/>
            </a:prstGeom>
            <a:solidFill>
              <a:srgbClr val="66FF66"/>
            </a:solidFill>
          </p:spPr>
          <p:txBody>
            <a:bodyPr wrap="square" rtlCol="0" anchor="ctr">
              <a:noAutofit/>
            </a:bodyPr>
            <a:lstStyle/>
            <a:p>
              <a:pPr algn="ctr"/>
              <a:r>
                <a:rPr lang="en-GB" sz="1100" dirty="0" smtClean="0">
                  <a:solidFill>
                    <a:schemeClr val="tx1"/>
                  </a:solidFill>
                </a:rPr>
                <a:t>[</a:t>
              </a:r>
              <a:r>
                <a:rPr lang="en-GB" sz="1100" b="1" dirty="0" smtClean="0">
                  <a:solidFill>
                    <a:srgbClr val="FF0000"/>
                  </a:solidFill>
                </a:rPr>
                <a:t>Assess, monitor</a:t>
              </a:r>
              <a:r>
                <a:rPr lang="en-GB" sz="1100" dirty="0" smtClean="0">
                  <a:solidFill>
                    <a:schemeClr val="tx1"/>
                  </a:solidFill>
                </a:rPr>
                <a:t>] and </a:t>
              </a:r>
              <a:r>
                <a:rPr lang="en-GB" sz="1100" b="1" dirty="0" smtClean="0">
                  <a:solidFill>
                    <a:srgbClr val="FF0000"/>
                  </a:solidFill>
                </a:rPr>
                <a:t>notify</a:t>
              </a:r>
              <a:r>
                <a:rPr lang="en-GB" sz="1100" dirty="0" smtClean="0">
                  <a:solidFill>
                    <a:schemeClr val="tx1"/>
                  </a:solidFill>
                </a:rPr>
                <a:t> </a:t>
              </a:r>
              <a:r>
                <a:rPr lang="en-GB" sz="1100" dirty="0">
                  <a:solidFill>
                    <a:schemeClr val="tx1"/>
                  </a:solidFill>
                </a:rPr>
                <a:t>laboratories </a:t>
              </a:r>
              <a:r>
                <a:rPr lang="en-GB" sz="1100" dirty="0" smtClean="0">
                  <a:solidFill>
                    <a:schemeClr val="tx1"/>
                  </a:solidFill>
                </a:rPr>
                <a:t>having competence to asses conformity to a specific regulation </a:t>
              </a:r>
            </a:p>
          </p:txBody>
        </p:sp>
      </p:grpSp>
      <p:grpSp>
        <p:nvGrpSpPr>
          <p:cNvPr id="82" name="Group 81"/>
          <p:cNvGrpSpPr/>
          <p:nvPr/>
        </p:nvGrpSpPr>
        <p:grpSpPr>
          <a:xfrm>
            <a:off x="433402" y="926967"/>
            <a:ext cx="2914462" cy="968360"/>
            <a:chOff x="683567" y="3110076"/>
            <a:chExt cx="1800000" cy="914926"/>
          </a:xfrm>
        </p:grpSpPr>
        <p:sp>
          <p:nvSpPr>
            <p:cNvPr id="83" name="TextBox 82"/>
            <p:cNvSpPr txBox="1">
              <a:spLocks/>
            </p:cNvSpPr>
            <p:nvPr/>
          </p:nvSpPr>
          <p:spPr>
            <a:xfrm>
              <a:off x="683567" y="3110076"/>
              <a:ext cx="1800000" cy="170069"/>
            </a:xfrm>
            <a:prstGeom prst="rect">
              <a:avLst/>
            </a:prstGeom>
            <a:solidFill>
              <a:srgbClr val="008000"/>
            </a:solidFill>
          </p:spPr>
          <p:txBody>
            <a:bodyPr wrap="none" rtlCol="0" anchor="ctr">
              <a:noAutofit/>
            </a:bodyPr>
            <a:lstStyle/>
            <a:p>
              <a:pPr algn="ctr"/>
              <a:r>
                <a:rPr lang="en-GB" sz="1600" b="1" dirty="0" smtClean="0">
                  <a:solidFill>
                    <a:schemeClr val="bg1"/>
                  </a:solidFill>
                </a:rPr>
                <a:t>Member States</a:t>
              </a:r>
              <a:endParaRPr lang="en-GB" sz="1400" b="1" dirty="0" smtClean="0">
                <a:solidFill>
                  <a:schemeClr val="bg1"/>
                </a:solidFill>
              </a:endParaRPr>
            </a:p>
          </p:txBody>
        </p:sp>
        <p:sp>
          <p:nvSpPr>
            <p:cNvPr id="84" name="TextBox 83"/>
            <p:cNvSpPr txBox="1"/>
            <p:nvPr/>
          </p:nvSpPr>
          <p:spPr>
            <a:xfrm>
              <a:off x="683567" y="3284983"/>
              <a:ext cx="1799999" cy="340137"/>
            </a:xfrm>
            <a:prstGeom prst="rect">
              <a:avLst/>
            </a:prstGeom>
            <a:solidFill>
              <a:srgbClr val="33CC33"/>
            </a:solidFill>
          </p:spPr>
          <p:txBody>
            <a:bodyPr wrap="square" rtlCol="0" anchor="ctr">
              <a:noAutofit/>
            </a:bodyPr>
            <a:lstStyle/>
            <a:p>
              <a:pPr algn="ctr"/>
              <a:r>
                <a:rPr lang="en-GB" sz="1400" b="1" dirty="0" smtClean="0">
                  <a:solidFill>
                    <a:schemeClr val="bg1"/>
                  </a:solidFill>
                </a:rPr>
                <a:t>Accreditation Bodies</a:t>
              </a:r>
            </a:p>
          </p:txBody>
        </p:sp>
        <p:sp>
          <p:nvSpPr>
            <p:cNvPr id="85" name="TextBox 84"/>
            <p:cNvSpPr txBox="1"/>
            <p:nvPr/>
          </p:nvSpPr>
          <p:spPr>
            <a:xfrm>
              <a:off x="683568" y="3582824"/>
              <a:ext cx="1799998" cy="442178"/>
            </a:xfrm>
            <a:prstGeom prst="rect">
              <a:avLst/>
            </a:prstGeom>
            <a:solidFill>
              <a:srgbClr val="66FF66"/>
            </a:solidFill>
          </p:spPr>
          <p:txBody>
            <a:bodyPr wrap="square" rtlCol="0" anchor="ctr">
              <a:noAutofit/>
            </a:bodyPr>
            <a:lstStyle/>
            <a:p>
              <a:pPr algn="ctr"/>
              <a:r>
                <a:rPr lang="en-GB" sz="1100" b="1" dirty="0" smtClean="0">
                  <a:solidFill>
                    <a:srgbClr val="FF0000"/>
                  </a:solidFill>
                </a:rPr>
                <a:t>Assess and monitor </a:t>
              </a:r>
              <a:r>
                <a:rPr lang="en-GB" sz="1100" dirty="0" smtClean="0">
                  <a:solidFill>
                    <a:schemeClr val="tx1"/>
                  </a:solidFill>
                </a:rPr>
                <a:t>competence of laboratories to </a:t>
              </a:r>
              <a:r>
                <a:rPr lang="en-GB" sz="1100" dirty="0">
                  <a:solidFill>
                    <a:schemeClr val="tx1"/>
                  </a:solidFill>
                </a:rPr>
                <a:t>asses conformity to a specific regulation </a:t>
              </a:r>
            </a:p>
          </p:txBody>
        </p:sp>
      </p:grpSp>
      <p:sp>
        <p:nvSpPr>
          <p:cNvPr id="90" name="Left-Right Arrow 89"/>
          <p:cNvSpPr/>
          <p:nvPr/>
        </p:nvSpPr>
        <p:spPr bwMode="auto">
          <a:xfrm>
            <a:off x="1809143" y="2587770"/>
            <a:ext cx="674625" cy="360038"/>
          </a:xfrm>
          <a:prstGeom prst="leftRightArrow">
            <a:avLst/>
          </a:prstGeom>
          <a:solidFill>
            <a:srgbClr val="FF0000"/>
          </a:solidFill>
          <a:ln>
            <a:noFill/>
          </a:ln>
          <a:effectLst/>
          <a:extLst/>
        </p:spPr>
        <p:txBody>
          <a:bodyPr vert="horz" wrap="square" lIns="91440" tIns="45720" rIns="91440" bIns="45720" numCol="1" rtlCol="0" anchor="ctr" anchorCtr="0" compatLnSpc="1">
            <a:prstTxWarp prst="textNoShape">
              <a:avLst/>
            </a:prstTxWarp>
          </a:bodyPr>
          <a:lstStyle/>
          <a:p>
            <a:pPr marL="3175" marR="0" indent="0" algn="l" defTabSz="914400" rtl="0" eaLnBrk="1" fontAlgn="base" latinLnBrk="0" hangingPunct="1">
              <a:lnSpc>
                <a:spcPct val="100000"/>
              </a:lnSpc>
              <a:spcBef>
                <a:spcPct val="0"/>
              </a:spcBef>
              <a:spcAft>
                <a:spcPct val="0"/>
              </a:spcAft>
              <a:buClrTx/>
              <a:buSzTx/>
              <a:buFontTx/>
              <a:buNone/>
              <a:tabLst/>
            </a:pPr>
            <a:endParaRPr kumimoji="0" lang="en-GB" sz="1200" b="0" i="0" u="none" strike="noStrike" cap="none" normalizeH="0" baseline="0" smtClean="0">
              <a:ln>
                <a:noFill/>
              </a:ln>
              <a:solidFill>
                <a:srgbClr val="0F5494"/>
              </a:solidFill>
              <a:effectLst/>
              <a:latin typeface="Verdana" pitchFamily="34" charset="0"/>
            </a:endParaRPr>
          </a:p>
        </p:txBody>
      </p:sp>
      <p:sp>
        <p:nvSpPr>
          <p:cNvPr id="91" name="Right Arrow 90"/>
          <p:cNvSpPr/>
          <p:nvPr/>
        </p:nvSpPr>
        <p:spPr bwMode="auto">
          <a:xfrm rot="16200000">
            <a:off x="2192588" y="4156003"/>
            <a:ext cx="1446457" cy="288033"/>
          </a:xfrm>
          <a:prstGeom prst="rightArrow">
            <a:avLst/>
          </a:prstGeom>
          <a:solidFill>
            <a:srgbClr val="FF0000"/>
          </a:solidFill>
          <a:ln>
            <a:noFill/>
          </a:ln>
          <a:effectLst/>
          <a:extLst/>
        </p:spPr>
        <p:txBody>
          <a:bodyPr vert="horz" wrap="square" lIns="91440" tIns="45720" rIns="91440" bIns="45720" numCol="1" rtlCol="0" anchor="ctr" anchorCtr="0" compatLnSpc="1">
            <a:prstTxWarp prst="textNoShape">
              <a:avLst/>
            </a:prstTxWarp>
          </a:bodyPr>
          <a:lstStyle/>
          <a:p>
            <a:pPr marL="3175" marR="0" indent="0" algn="l" defTabSz="914400" rtl="0" eaLnBrk="1" fontAlgn="base" latinLnBrk="0" hangingPunct="1">
              <a:lnSpc>
                <a:spcPct val="100000"/>
              </a:lnSpc>
              <a:spcBef>
                <a:spcPct val="0"/>
              </a:spcBef>
              <a:spcAft>
                <a:spcPct val="0"/>
              </a:spcAft>
              <a:buClrTx/>
              <a:buSzTx/>
              <a:buFontTx/>
              <a:buNone/>
              <a:tabLst/>
            </a:pPr>
            <a:endParaRPr kumimoji="0" lang="en-GB" sz="1200" b="0" i="0" u="none" strike="noStrike" cap="none" normalizeH="0" baseline="0" dirty="0" smtClean="0">
              <a:ln>
                <a:noFill/>
              </a:ln>
              <a:solidFill>
                <a:schemeClr val="bg1"/>
              </a:solidFill>
              <a:effectLst/>
              <a:latin typeface="Verdana" pitchFamily="34" charset="0"/>
            </a:endParaRPr>
          </a:p>
        </p:txBody>
      </p:sp>
      <p:sp>
        <p:nvSpPr>
          <p:cNvPr id="92" name="Bent-Up Arrow 91"/>
          <p:cNvSpPr/>
          <p:nvPr/>
        </p:nvSpPr>
        <p:spPr bwMode="auto">
          <a:xfrm rot="16200000" flipH="1">
            <a:off x="3105762" y="2560393"/>
            <a:ext cx="1818444" cy="273544"/>
          </a:xfrm>
          <a:prstGeom prst="bentUpArrow">
            <a:avLst>
              <a:gd name="adj1" fmla="val 40524"/>
              <a:gd name="adj2" fmla="val 43629"/>
              <a:gd name="adj3" fmla="val 43629"/>
            </a:avLst>
          </a:prstGeom>
          <a:solidFill>
            <a:srgbClr val="FF0000"/>
          </a:solidFill>
          <a:ln>
            <a:noFill/>
          </a:ln>
          <a:effectLst/>
          <a:extLst/>
        </p:spPr>
        <p:txBody>
          <a:bodyPr vert="horz" wrap="square" lIns="91440" tIns="45720" rIns="91440" bIns="45720" numCol="1" rtlCol="0" anchor="ctr" anchorCtr="0" compatLnSpc="1">
            <a:prstTxWarp prst="textNoShape">
              <a:avLst/>
            </a:prstTxWarp>
          </a:bodyPr>
          <a:lstStyle/>
          <a:p>
            <a:pPr marL="3175" marR="0" indent="0" algn="l" defTabSz="914400" rtl="0" eaLnBrk="1" fontAlgn="base" latinLnBrk="0" hangingPunct="1">
              <a:lnSpc>
                <a:spcPct val="100000"/>
              </a:lnSpc>
              <a:spcBef>
                <a:spcPct val="0"/>
              </a:spcBef>
              <a:spcAft>
                <a:spcPct val="0"/>
              </a:spcAft>
              <a:buClrTx/>
              <a:buSzTx/>
              <a:buFontTx/>
              <a:buNone/>
              <a:tabLst/>
            </a:pPr>
            <a:endParaRPr kumimoji="0" lang="en-GB" sz="1200" b="0" i="0" u="none" strike="noStrike" cap="none" normalizeH="0" baseline="0" smtClean="0">
              <a:ln>
                <a:noFill/>
              </a:ln>
              <a:solidFill>
                <a:srgbClr val="0F5494"/>
              </a:solidFill>
              <a:effectLst/>
              <a:latin typeface="Verdana" pitchFamily="34" charset="0"/>
            </a:endParaRPr>
          </a:p>
        </p:txBody>
      </p:sp>
      <p:sp>
        <p:nvSpPr>
          <p:cNvPr id="93" name="Right Arrow 92"/>
          <p:cNvSpPr/>
          <p:nvPr/>
        </p:nvSpPr>
        <p:spPr bwMode="auto">
          <a:xfrm>
            <a:off x="3779912" y="2587770"/>
            <a:ext cx="655631" cy="360038"/>
          </a:xfrm>
          <a:prstGeom prst="rightArrow">
            <a:avLst/>
          </a:prstGeom>
          <a:solidFill>
            <a:srgbClr val="FF0000"/>
          </a:solidFill>
          <a:ln>
            <a:noFill/>
          </a:ln>
          <a:effectLst/>
          <a:extLst/>
        </p:spPr>
        <p:txBody>
          <a:bodyPr vert="horz" wrap="square" lIns="91440" tIns="45720" rIns="91440" bIns="45720" numCol="1" rtlCol="0" anchor="ctr" anchorCtr="0" compatLnSpc="1">
            <a:prstTxWarp prst="textNoShape">
              <a:avLst/>
            </a:prstTxWarp>
          </a:bodyPr>
          <a:lstStyle/>
          <a:p>
            <a:pPr marL="3175" marR="0" indent="0" algn="l" defTabSz="914400" rtl="0" eaLnBrk="1" fontAlgn="base" latinLnBrk="0" hangingPunct="1">
              <a:lnSpc>
                <a:spcPct val="100000"/>
              </a:lnSpc>
              <a:spcBef>
                <a:spcPct val="0"/>
              </a:spcBef>
              <a:spcAft>
                <a:spcPct val="0"/>
              </a:spcAft>
              <a:buClrTx/>
              <a:buSzTx/>
              <a:buFontTx/>
              <a:buNone/>
              <a:tabLst/>
            </a:pPr>
            <a:endParaRPr kumimoji="0" lang="en-GB" sz="1200" b="0" i="0" u="none" strike="noStrike" cap="none" normalizeH="0" baseline="0" smtClean="0">
              <a:ln>
                <a:noFill/>
              </a:ln>
              <a:solidFill>
                <a:srgbClr val="0F5494"/>
              </a:solidFill>
              <a:effectLst/>
              <a:latin typeface="Verdana" pitchFamily="34" charset="0"/>
            </a:endParaRPr>
          </a:p>
        </p:txBody>
      </p:sp>
      <p:grpSp>
        <p:nvGrpSpPr>
          <p:cNvPr id="95" name="Group 94"/>
          <p:cNvGrpSpPr/>
          <p:nvPr/>
        </p:nvGrpSpPr>
        <p:grpSpPr>
          <a:xfrm>
            <a:off x="6156176" y="1958787"/>
            <a:ext cx="2460871" cy="1618004"/>
            <a:chOff x="6228184" y="3611196"/>
            <a:chExt cx="2460871" cy="1618004"/>
          </a:xfrm>
        </p:grpSpPr>
        <p:pic>
          <p:nvPicPr>
            <p:cNvPr id="96" name="Picture 2"/>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6228184" y="3611196"/>
              <a:ext cx="2460871" cy="161800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97" name="TextBox 96"/>
            <p:cNvSpPr txBox="1"/>
            <p:nvPr/>
          </p:nvSpPr>
          <p:spPr>
            <a:xfrm>
              <a:off x="7032861" y="3728065"/>
              <a:ext cx="1031051" cy="307777"/>
            </a:xfrm>
            <a:prstGeom prst="rect">
              <a:avLst/>
            </a:prstGeom>
            <a:noFill/>
          </p:spPr>
          <p:txBody>
            <a:bodyPr wrap="none" rtlCol="0">
              <a:spAutoFit/>
            </a:bodyPr>
            <a:lstStyle/>
            <a:p>
              <a:r>
                <a:rPr lang="en-GB" sz="1400" b="1" dirty="0" smtClean="0">
                  <a:solidFill>
                    <a:schemeClr val="tx1"/>
                  </a:solidFill>
                </a:rPr>
                <a:t>DRONES</a:t>
              </a:r>
              <a:endParaRPr lang="en-GB" sz="1400" b="1" dirty="0">
                <a:solidFill>
                  <a:schemeClr val="tx1"/>
                </a:solidFill>
              </a:endParaRPr>
            </a:p>
          </p:txBody>
        </p:sp>
      </p:grpSp>
      <p:pic>
        <p:nvPicPr>
          <p:cNvPr id="98" name="Picture 3"/>
          <p:cNvPicPr>
            <a:picLocks noChangeAspect="1" noChangeArrowheads="1"/>
          </p:cNvPicPr>
          <p:nvPr/>
        </p:nvPicPr>
        <p:blipFill>
          <a:blip r:embed="rId3"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7004506" y="2735978"/>
            <a:ext cx="768805" cy="76880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99" name="Picture 3"/>
          <p:cNvPicPr>
            <a:picLocks noChangeAspect="1" noChangeArrowheads="1"/>
          </p:cNvPicPr>
          <p:nvPr/>
        </p:nvPicPr>
        <p:blipFill>
          <a:blip r:embed="rId3"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7619619" y="2735978"/>
            <a:ext cx="768805" cy="76880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00" name="Right Arrow 99"/>
          <p:cNvSpPr/>
          <p:nvPr/>
        </p:nvSpPr>
        <p:spPr bwMode="auto">
          <a:xfrm>
            <a:off x="5772729" y="2587770"/>
            <a:ext cx="540060" cy="360038"/>
          </a:xfrm>
          <a:prstGeom prst="rightArrow">
            <a:avLst/>
          </a:prstGeom>
          <a:solidFill>
            <a:srgbClr val="FF0000"/>
          </a:solidFill>
          <a:ln>
            <a:noFill/>
          </a:ln>
          <a:effectLst/>
          <a:extLst/>
        </p:spPr>
        <p:txBody>
          <a:bodyPr vert="horz" wrap="square" lIns="91440" tIns="45720" rIns="91440" bIns="45720" numCol="1" rtlCol="0" anchor="ctr" anchorCtr="0" compatLnSpc="1">
            <a:prstTxWarp prst="textNoShape">
              <a:avLst/>
            </a:prstTxWarp>
          </a:bodyPr>
          <a:lstStyle/>
          <a:p>
            <a:pPr marL="3175" marR="0" indent="0" algn="l" defTabSz="914400" rtl="0" eaLnBrk="1" fontAlgn="base" latinLnBrk="0" hangingPunct="1">
              <a:lnSpc>
                <a:spcPct val="100000"/>
              </a:lnSpc>
              <a:spcBef>
                <a:spcPct val="0"/>
              </a:spcBef>
              <a:spcAft>
                <a:spcPct val="0"/>
              </a:spcAft>
              <a:buClrTx/>
              <a:buSzTx/>
              <a:buFontTx/>
              <a:buNone/>
              <a:tabLst/>
            </a:pPr>
            <a:endParaRPr kumimoji="0" lang="en-GB" sz="1200" b="0" i="0" u="none" strike="noStrike" cap="none" normalizeH="0" baseline="0" smtClean="0">
              <a:ln>
                <a:noFill/>
              </a:ln>
              <a:solidFill>
                <a:srgbClr val="0F5494"/>
              </a:solidFill>
              <a:effectLst/>
              <a:latin typeface="Verdana" pitchFamily="34" charset="0"/>
            </a:endParaRPr>
          </a:p>
        </p:txBody>
      </p:sp>
      <p:sp>
        <p:nvSpPr>
          <p:cNvPr id="101" name="Right Arrow 100"/>
          <p:cNvSpPr/>
          <p:nvPr/>
        </p:nvSpPr>
        <p:spPr bwMode="auto">
          <a:xfrm rot="5400000" flipH="1">
            <a:off x="7362310" y="3342766"/>
            <a:ext cx="540060" cy="360038"/>
          </a:xfrm>
          <a:prstGeom prst="rightArrow">
            <a:avLst/>
          </a:prstGeom>
          <a:solidFill>
            <a:srgbClr val="FF0000"/>
          </a:solidFill>
          <a:ln>
            <a:noFill/>
          </a:ln>
          <a:effectLst/>
          <a:extLst/>
        </p:spPr>
        <p:txBody>
          <a:bodyPr vert="horz" wrap="square" lIns="91440" tIns="45720" rIns="91440" bIns="45720" numCol="1" rtlCol="0" anchor="ctr" anchorCtr="0" compatLnSpc="1">
            <a:prstTxWarp prst="textNoShape">
              <a:avLst/>
            </a:prstTxWarp>
          </a:bodyPr>
          <a:lstStyle/>
          <a:p>
            <a:pPr marL="3175" marR="0" indent="0" algn="l" defTabSz="914400" rtl="0" eaLnBrk="1" fontAlgn="base" latinLnBrk="0" hangingPunct="1">
              <a:lnSpc>
                <a:spcPct val="100000"/>
              </a:lnSpc>
              <a:spcBef>
                <a:spcPct val="0"/>
              </a:spcBef>
              <a:spcAft>
                <a:spcPct val="0"/>
              </a:spcAft>
              <a:buClrTx/>
              <a:buSzTx/>
              <a:buFontTx/>
              <a:buNone/>
              <a:tabLst/>
            </a:pPr>
            <a:endParaRPr kumimoji="0" lang="en-GB" sz="1200" b="0" i="0" u="none" strike="noStrike" cap="none" normalizeH="0" baseline="0" smtClean="0">
              <a:ln>
                <a:noFill/>
              </a:ln>
              <a:solidFill>
                <a:srgbClr val="0F5494"/>
              </a:solidFill>
              <a:effectLst/>
              <a:latin typeface="Verdana" pitchFamily="34" charset="0"/>
            </a:endParaRPr>
          </a:p>
        </p:txBody>
      </p:sp>
      <p:sp>
        <p:nvSpPr>
          <p:cNvPr id="102" name="32-Point Star 101"/>
          <p:cNvSpPr/>
          <p:nvPr/>
        </p:nvSpPr>
        <p:spPr bwMode="auto">
          <a:xfrm>
            <a:off x="4283968" y="4125708"/>
            <a:ext cx="2664000" cy="963251"/>
          </a:xfrm>
          <a:prstGeom prst="star32">
            <a:avLst/>
          </a:prstGeom>
          <a:solidFill>
            <a:srgbClr val="FFFF00"/>
          </a:solidFill>
          <a:ln>
            <a:noFill/>
          </a:ln>
          <a:effectLst/>
          <a:extLst/>
        </p:spPr>
        <p:txBody>
          <a:bodyPr vert="horz" wrap="square" lIns="91440" tIns="45720" rIns="91440" bIns="45720" numCol="1" rtlCol="0" anchor="ctr" anchorCtr="0" compatLnSpc="1">
            <a:prstTxWarp prst="textNoShape">
              <a:avLst/>
            </a:prstTxWarp>
          </a:bodyPr>
          <a:lstStyle/>
          <a:p>
            <a:pPr marL="3175" algn="ctr"/>
            <a:r>
              <a:rPr lang="en-US" sz="1200" dirty="0">
                <a:hlinkClick r:id="rId4"/>
              </a:rPr>
              <a:t>Regulation (EU) 2019/1020 </a:t>
            </a:r>
            <a:r>
              <a:rPr lang="en-US" sz="1200" dirty="0"/>
              <a:t>on </a:t>
            </a:r>
            <a:r>
              <a:rPr lang="en-US" sz="1200" b="1" dirty="0"/>
              <a:t>market surveillance</a:t>
            </a:r>
            <a:endParaRPr kumimoji="0" lang="en-GB" sz="1200" b="0" i="0" u="none" strike="noStrike" cap="none" normalizeH="0" baseline="0" dirty="0" smtClean="0">
              <a:ln>
                <a:noFill/>
              </a:ln>
              <a:solidFill>
                <a:srgbClr val="0F5494"/>
              </a:solidFill>
              <a:effectLst/>
              <a:latin typeface="Verdana" pitchFamily="34" charset="0"/>
            </a:endParaRPr>
          </a:p>
        </p:txBody>
      </p:sp>
      <p:sp>
        <p:nvSpPr>
          <p:cNvPr id="103" name="32-Point Star 102"/>
          <p:cNvSpPr/>
          <p:nvPr/>
        </p:nvSpPr>
        <p:spPr bwMode="auto">
          <a:xfrm>
            <a:off x="8028504" y="649032"/>
            <a:ext cx="1080000" cy="684000"/>
          </a:xfrm>
          <a:prstGeom prst="star32">
            <a:avLst>
              <a:gd name="adj" fmla="val 44464"/>
            </a:avLst>
          </a:prstGeom>
          <a:solidFill>
            <a:srgbClr val="FF0000"/>
          </a:solidFill>
          <a:ln>
            <a:noFill/>
          </a:ln>
          <a:effectLst/>
          <a:extLst/>
        </p:spPr>
        <p:txBody>
          <a:bodyPr vert="horz" wrap="square" lIns="0" tIns="0" rIns="0" bIns="0" numCol="1" rtlCol="0" anchor="ctr" anchorCtr="0" compatLnSpc="1">
            <a:prstTxWarp prst="textNoShape">
              <a:avLst/>
            </a:prstTxWarp>
          </a:bodyPr>
          <a:lstStyle/>
          <a:p>
            <a:pPr marL="3175" algn="ctr"/>
            <a:r>
              <a:rPr kumimoji="0" lang="fr-BE" sz="1200" b="1" i="0" u="none" strike="noStrike" cap="none" normalizeH="0" baseline="0" dirty="0" smtClean="0">
                <a:ln>
                  <a:noFill/>
                </a:ln>
                <a:solidFill>
                  <a:schemeClr val="bg1"/>
                </a:solidFill>
                <a:effectLst/>
              </a:rPr>
              <a:t>No</a:t>
            </a:r>
            <a:r>
              <a:rPr kumimoji="0" lang="fr-BE" sz="1200" b="1" i="0" u="none" strike="noStrike" cap="none" normalizeH="0" dirty="0" smtClean="0">
                <a:ln>
                  <a:noFill/>
                </a:ln>
                <a:solidFill>
                  <a:schemeClr val="bg1"/>
                </a:solidFill>
                <a:effectLst/>
              </a:rPr>
              <a:t> NB </a:t>
            </a:r>
            <a:r>
              <a:rPr kumimoji="0" lang="fr-BE" sz="1200" b="1" i="0" u="none" strike="noStrike" cap="none" normalizeH="0" dirty="0" err="1" smtClean="0">
                <a:ln>
                  <a:noFill/>
                </a:ln>
                <a:solidFill>
                  <a:schemeClr val="bg1"/>
                </a:solidFill>
                <a:effectLst/>
              </a:rPr>
              <a:t>without</a:t>
            </a:r>
            <a:r>
              <a:rPr kumimoji="0" lang="fr-BE" sz="1200" b="1" i="0" u="none" strike="noStrike" cap="none" normalizeH="0" dirty="0" smtClean="0">
                <a:ln>
                  <a:noFill/>
                </a:ln>
                <a:solidFill>
                  <a:schemeClr val="bg1"/>
                </a:solidFill>
                <a:effectLst/>
              </a:rPr>
              <a:t> NA</a:t>
            </a:r>
            <a:endParaRPr kumimoji="0" lang="en-GB" sz="1200" b="1" i="0" u="none" strike="noStrike" cap="none" normalizeH="0" baseline="0" dirty="0" smtClean="0">
              <a:ln>
                <a:noFill/>
              </a:ln>
              <a:solidFill>
                <a:schemeClr val="bg1"/>
              </a:solidFill>
              <a:effectLst/>
            </a:endParaRPr>
          </a:p>
        </p:txBody>
      </p:sp>
      <p:grpSp>
        <p:nvGrpSpPr>
          <p:cNvPr id="86" name="Group 85"/>
          <p:cNvGrpSpPr/>
          <p:nvPr/>
        </p:nvGrpSpPr>
        <p:grpSpPr>
          <a:xfrm>
            <a:off x="3433660" y="932088"/>
            <a:ext cx="2160240" cy="997875"/>
            <a:chOff x="695056" y="3030215"/>
            <a:chExt cx="1800000" cy="844596"/>
          </a:xfrm>
        </p:grpSpPr>
        <p:sp>
          <p:nvSpPr>
            <p:cNvPr id="87" name="TextBox 86"/>
            <p:cNvSpPr txBox="1"/>
            <p:nvPr/>
          </p:nvSpPr>
          <p:spPr>
            <a:xfrm>
              <a:off x="695057" y="3185663"/>
              <a:ext cx="1799999" cy="304702"/>
            </a:xfrm>
            <a:prstGeom prst="rect">
              <a:avLst/>
            </a:prstGeom>
            <a:solidFill>
              <a:srgbClr val="FFCC00"/>
            </a:solidFill>
          </p:spPr>
          <p:txBody>
            <a:bodyPr wrap="square" rtlCol="0" anchor="ctr">
              <a:noAutofit/>
            </a:bodyPr>
            <a:lstStyle/>
            <a:p>
              <a:pPr algn="ctr"/>
              <a:r>
                <a:rPr lang="en-GB" sz="1400" b="1" dirty="0" smtClean="0">
                  <a:solidFill>
                    <a:schemeClr val="bg1"/>
                  </a:solidFill>
                </a:rPr>
                <a:t>Notified (conformity assessment) Bodies</a:t>
              </a:r>
            </a:p>
          </p:txBody>
        </p:sp>
        <p:sp>
          <p:nvSpPr>
            <p:cNvPr id="88" name="TextBox 87"/>
            <p:cNvSpPr txBox="1">
              <a:spLocks/>
            </p:cNvSpPr>
            <p:nvPr/>
          </p:nvSpPr>
          <p:spPr>
            <a:xfrm>
              <a:off x="695056" y="3030215"/>
              <a:ext cx="1800000" cy="152351"/>
            </a:xfrm>
            <a:prstGeom prst="rect">
              <a:avLst/>
            </a:prstGeom>
            <a:solidFill>
              <a:srgbClr val="FF9900"/>
            </a:solidFill>
          </p:spPr>
          <p:txBody>
            <a:bodyPr wrap="none" rtlCol="0" anchor="ctr">
              <a:noAutofit/>
            </a:bodyPr>
            <a:lstStyle/>
            <a:p>
              <a:pPr algn="ctr"/>
              <a:r>
                <a:rPr lang="en-GB" sz="1600" b="1" dirty="0" smtClean="0">
                  <a:solidFill>
                    <a:schemeClr val="bg1"/>
                  </a:solidFill>
                </a:rPr>
                <a:t>Laboratories</a:t>
              </a:r>
            </a:p>
          </p:txBody>
        </p:sp>
        <p:sp>
          <p:nvSpPr>
            <p:cNvPr id="89" name="TextBox 88"/>
            <p:cNvSpPr txBox="1"/>
            <p:nvPr/>
          </p:nvSpPr>
          <p:spPr>
            <a:xfrm>
              <a:off x="695058" y="3478698"/>
              <a:ext cx="1799998" cy="396113"/>
            </a:xfrm>
            <a:prstGeom prst="rect">
              <a:avLst/>
            </a:prstGeom>
            <a:solidFill>
              <a:srgbClr val="FFCC66"/>
            </a:solidFill>
          </p:spPr>
          <p:txBody>
            <a:bodyPr wrap="square" rtlCol="0" anchor="ctr">
              <a:noAutofit/>
            </a:bodyPr>
            <a:lstStyle/>
            <a:p>
              <a:pPr algn="ctr"/>
              <a:r>
                <a:rPr lang="en-GB" sz="1200" dirty="0" smtClean="0">
                  <a:solidFill>
                    <a:schemeClr val="tx1"/>
                  </a:solidFill>
                </a:rPr>
                <a:t>Assess the conformity of design</a:t>
              </a:r>
            </a:p>
            <a:p>
              <a:pPr algn="ctr"/>
              <a:r>
                <a:rPr lang="fr-BE" sz="1200" dirty="0" smtClean="0">
                  <a:solidFill>
                    <a:schemeClr val="tx1"/>
                  </a:solidFill>
                </a:rPr>
                <a:t>Issue a EU-type </a:t>
              </a:r>
              <a:r>
                <a:rPr lang="fr-BE" sz="1200" dirty="0" err="1" smtClean="0">
                  <a:solidFill>
                    <a:schemeClr val="tx1"/>
                  </a:solidFill>
                </a:rPr>
                <a:t>certificate</a:t>
              </a:r>
              <a:endParaRPr lang="en-GB" sz="1200" dirty="0" smtClean="0">
                <a:solidFill>
                  <a:schemeClr val="tx1"/>
                </a:solidFill>
              </a:endParaRPr>
            </a:p>
          </p:txBody>
        </p:sp>
      </p:grpSp>
      <p:sp>
        <p:nvSpPr>
          <p:cNvPr id="104" name="Right Arrow 103"/>
          <p:cNvSpPr/>
          <p:nvPr/>
        </p:nvSpPr>
        <p:spPr bwMode="auto">
          <a:xfrm flipH="1">
            <a:off x="5148064" y="713245"/>
            <a:ext cx="1493446" cy="360038"/>
          </a:xfrm>
          <a:prstGeom prst="rightArrow">
            <a:avLst/>
          </a:prstGeom>
          <a:solidFill>
            <a:srgbClr val="FF0000"/>
          </a:solidFill>
          <a:ln>
            <a:noFill/>
          </a:ln>
          <a:effectLst/>
          <a:extLst/>
        </p:spPr>
        <p:txBody>
          <a:bodyPr vert="horz" wrap="square" lIns="91440" tIns="45720" rIns="91440" bIns="45720" numCol="1" rtlCol="0" anchor="ctr" anchorCtr="0" compatLnSpc="1">
            <a:prstTxWarp prst="textNoShape">
              <a:avLst/>
            </a:prstTxWarp>
          </a:bodyPr>
          <a:lstStyle/>
          <a:p>
            <a:pPr marL="3175" marR="0" indent="0" algn="l" defTabSz="914400" rtl="0" eaLnBrk="1" fontAlgn="base" latinLnBrk="0" hangingPunct="1">
              <a:lnSpc>
                <a:spcPct val="100000"/>
              </a:lnSpc>
              <a:spcBef>
                <a:spcPct val="0"/>
              </a:spcBef>
              <a:spcAft>
                <a:spcPct val="0"/>
              </a:spcAft>
              <a:buClrTx/>
              <a:buSzTx/>
              <a:buFontTx/>
              <a:buNone/>
              <a:tabLst/>
            </a:pPr>
            <a:r>
              <a:rPr kumimoji="0" lang="en-GB" sz="1200" b="1" i="0" u="none" strike="noStrike" cap="none" normalizeH="0" baseline="0" dirty="0" err="1" smtClean="0">
                <a:ln>
                  <a:noFill/>
                </a:ln>
                <a:solidFill>
                  <a:schemeClr val="bg1"/>
                </a:solidFill>
                <a:effectLst/>
                <a:latin typeface="Verdana" pitchFamily="34" charset="0"/>
              </a:rPr>
              <a:t>Notificatation</a:t>
            </a:r>
            <a:endParaRPr kumimoji="0" lang="en-GB" sz="1200" b="1" i="0" u="none" strike="noStrike" cap="none" normalizeH="0" baseline="0" dirty="0" smtClean="0">
              <a:ln>
                <a:noFill/>
              </a:ln>
              <a:solidFill>
                <a:schemeClr val="bg1"/>
              </a:solidFill>
              <a:effectLst/>
              <a:latin typeface="Verdana" pitchFamily="34" charset="0"/>
            </a:endParaRPr>
          </a:p>
        </p:txBody>
      </p:sp>
      <p:sp>
        <p:nvSpPr>
          <p:cNvPr id="94" name="Right Arrow 93"/>
          <p:cNvSpPr/>
          <p:nvPr/>
        </p:nvSpPr>
        <p:spPr bwMode="auto">
          <a:xfrm>
            <a:off x="2424528" y="693041"/>
            <a:ext cx="1493446" cy="360038"/>
          </a:xfrm>
          <a:prstGeom prst="rightArrow">
            <a:avLst/>
          </a:prstGeom>
          <a:solidFill>
            <a:srgbClr val="FF0000"/>
          </a:solidFill>
          <a:ln>
            <a:noFill/>
          </a:ln>
          <a:effectLst/>
          <a:extLst/>
        </p:spPr>
        <p:txBody>
          <a:bodyPr vert="horz" wrap="square" lIns="91440" tIns="45720" rIns="91440" bIns="45720" numCol="1" rtlCol="0" anchor="ctr" anchorCtr="0" compatLnSpc="1">
            <a:prstTxWarp prst="textNoShape">
              <a:avLst/>
            </a:prstTxWarp>
          </a:bodyPr>
          <a:lstStyle/>
          <a:p>
            <a:pPr marL="3175" marR="0" indent="0" algn="l" defTabSz="914400" rtl="0" eaLnBrk="1" fontAlgn="base" latinLnBrk="0" hangingPunct="1">
              <a:lnSpc>
                <a:spcPct val="100000"/>
              </a:lnSpc>
              <a:spcBef>
                <a:spcPct val="0"/>
              </a:spcBef>
              <a:spcAft>
                <a:spcPct val="0"/>
              </a:spcAft>
              <a:buClrTx/>
              <a:buSzTx/>
              <a:buFontTx/>
              <a:buNone/>
              <a:tabLst/>
            </a:pPr>
            <a:r>
              <a:rPr kumimoji="0" lang="en-GB" sz="1200" b="1" i="0" u="none" strike="noStrike" cap="none" normalizeH="0" baseline="0" dirty="0" smtClean="0">
                <a:ln>
                  <a:noFill/>
                </a:ln>
                <a:solidFill>
                  <a:schemeClr val="bg1"/>
                </a:solidFill>
                <a:effectLst/>
                <a:latin typeface="Verdana" pitchFamily="34" charset="0"/>
              </a:rPr>
              <a:t>Accreditation</a:t>
            </a:r>
          </a:p>
        </p:txBody>
      </p:sp>
    </p:spTree>
    <p:extLst>
      <p:ext uri="{BB962C8B-B14F-4D97-AF65-F5344CB8AC3E}">
        <p14:creationId xmlns:p14="http://schemas.microsoft.com/office/powerpoint/2010/main" val="95417412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1"/>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90"/>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70"/>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91"/>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86"/>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92"/>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78"/>
                                        </p:tgtEl>
                                        <p:attrNameLst>
                                          <p:attrName>style.visibility</p:attrName>
                                        </p:attrNameLst>
                                      </p:cBhvr>
                                      <p:to>
                                        <p:strVal val="visible"/>
                                      </p:to>
                                    </p:set>
                                  </p:childTnLst>
                                  <p:subTnLst>
                                    <p:animClr clrSpc="rgb" dir="cw">
                                      <p:cBhvr override="childStyle">
                                        <p:cTn dur="1" fill="hold" display="0" masterRel="nextClick" afterEffect="1"/>
                                        <p:tgtEl>
                                          <p:spTgt spid="78"/>
                                        </p:tgtEl>
                                        <p:attrNameLst>
                                          <p:attrName>ppt_c</p:attrName>
                                        </p:attrNameLst>
                                      </p:cBhvr>
                                      <p:to>
                                        <a:srgbClr val="FFFF66"/>
                                      </p:to>
                                    </p:animClr>
                                  </p:subTnLst>
                                </p:cTn>
                              </p:par>
                              <p:par>
                                <p:cTn id="29" presetID="1" presetClass="entr" presetSubtype="0" fill="hold" grpId="0" nodeType="withEffect">
                                  <p:stCondLst>
                                    <p:cond delay="0"/>
                                  </p:stCondLst>
                                  <p:childTnLst>
                                    <p:set>
                                      <p:cBhvr>
                                        <p:cTn id="30" dur="1" fill="hold">
                                          <p:stCondLst>
                                            <p:cond delay="0"/>
                                          </p:stCondLst>
                                        </p:cTn>
                                        <p:tgtEl>
                                          <p:spTgt spid="104"/>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03"/>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94"/>
                                        </p:tgtEl>
                                        <p:attrNameLst>
                                          <p:attrName>style.visibility</p:attrName>
                                        </p:attrNameLst>
                                      </p:cBhvr>
                                      <p:to>
                                        <p:strVal val="visible"/>
                                      </p:to>
                                    </p:set>
                                  </p:childTnLst>
                                </p:cTn>
                              </p:par>
                              <p:par>
                                <p:cTn id="39" presetID="1" presetClass="entr" presetSubtype="0" fill="hold" nodeType="withEffect">
                                  <p:stCondLst>
                                    <p:cond delay="0"/>
                                  </p:stCondLst>
                                  <p:childTnLst>
                                    <p:set>
                                      <p:cBhvr>
                                        <p:cTn id="40" dur="1" fill="hold">
                                          <p:stCondLst>
                                            <p:cond delay="0"/>
                                          </p:stCondLst>
                                        </p:cTn>
                                        <p:tgtEl>
                                          <p:spTgt spid="82"/>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grpId="0" nodeType="clickEffect">
                                  <p:stCondLst>
                                    <p:cond delay="0"/>
                                  </p:stCondLst>
                                  <p:childTnLst>
                                    <p:set>
                                      <p:cBhvr>
                                        <p:cTn id="44" dur="1" fill="hold">
                                          <p:stCondLst>
                                            <p:cond delay="0"/>
                                          </p:stCondLst>
                                        </p:cTn>
                                        <p:tgtEl>
                                          <p:spTgt spid="93"/>
                                        </p:tgtEl>
                                        <p:attrNameLst>
                                          <p:attrName>style.visibility</p:attrName>
                                        </p:attrNameLst>
                                      </p:cBhvr>
                                      <p:to>
                                        <p:strVal val="visible"/>
                                      </p:to>
                                    </p:set>
                                  </p:childTnLst>
                                </p:cTn>
                              </p:par>
                              <p:par>
                                <p:cTn id="45" presetID="1" presetClass="entr" presetSubtype="0" fill="hold" nodeType="withEffect">
                                  <p:stCondLst>
                                    <p:cond delay="0"/>
                                  </p:stCondLst>
                                  <p:childTnLst>
                                    <p:set>
                                      <p:cBhvr>
                                        <p:cTn id="46" dur="1" fill="hold">
                                          <p:stCondLst>
                                            <p:cond delay="0"/>
                                          </p:stCondLst>
                                        </p:cTn>
                                        <p:tgtEl>
                                          <p:spTgt spid="66"/>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100"/>
                                        </p:tgtEl>
                                        <p:attrNameLst>
                                          <p:attrName>style.visibility</p:attrName>
                                        </p:attrNameLst>
                                      </p:cBhvr>
                                      <p:to>
                                        <p:strVal val="visible"/>
                                      </p:to>
                                    </p:set>
                                  </p:childTnLst>
                                </p:cTn>
                              </p:par>
                              <p:par>
                                <p:cTn id="51" presetID="1" presetClass="entr" presetSubtype="0" fill="hold" nodeType="withEffect">
                                  <p:stCondLst>
                                    <p:cond delay="0"/>
                                  </p:stCondLst>
                                  <p:childTnLst>
                                    <p:set>
                                      <p:cBhvr>
                                        <p:cTn id="52" dur="1" fill="hold">
                                          <p:stCondLst>
                                            <p:cond delay="0"/>
                                          </p:stCondLst>
                                        </p:cTn>
                                        <p:tgtEl>
                                          <p:spTgt spid="98"/>
                                        </p:tgtEl>
                                        <p:attrNameLst>
                                          <p:attrName>style.visibility</p:attrName>
                                        </p:attrNameLst>
                                      </p:cBhvr>
                                      <p:to>
                                        <p:strVal val="visible"/>
                                      </p:to>
                                    </p:set>
                                  </p:childTnLst>
                                </p:cTn>
                              </p:par>
                            </p:childTnLst>
                          </p:cTn>
                        </p:par>
                      </p:childTnLst>
                    </p:cTn>
                  </p:par>
                  <p:par>
                    <p:cTn id="53" fill="hold">
                      <p:stCondLst>
                        <p:cond delay="indefinite"/>
                      </p:stCondLst>
                      <p:childTnLst>
                        <p:par>
                          <p:cTn id="54" fill="hold">
                            <p:stCondLst>
                              <p:cond delay="0"/>
                            </p:stCondLst>
                            <p:childTnLst>
                              <p:par>
                                <p:cTn id="55" presetID="1" presetClass="entr" presetSubtype="0" fill="hold" grpId="0" nodeType="clickEffect">
                                  <p:stCondLst>
                                    <p:cond delay="0"/>
                                  </p:stCondLst>
                                  <p:childTnLst>
                                    <p:set>
                                      <p:cBhvr>
                                        <p:cTn id="56" dur="1" fill="hold">
                                          <p:stCondLst>
                                            <p:cond delay="0"/>
                                          </p:stCondLst>
                                        </p:cTn>
                                        <p:tgtEl>
                                          <p:spTgt spid="101"/>
                                        </p:tgtEl>
                                        <p:attrNameLst>
                                          <p:attrName>style.visibility</p:attrName>
                                        </p:attrNameLst>
                                      </p:cBhvr>
                                      <p:to>
                                        <p:strVal val="visible"/>
                                      </p:to>
                                    </p:set>
                                  </p:childTnLst>
                                </p:cTn>
                              </p:par>
                              <p:par>
                                <p:cTn id="57" presetID="1" presetClass="entr" presetSubtype="0" fill="hold" nodeType="withEffect">
                                  <p:stCondLst>
                                    <p:cond delay="0"/>
                                  </p:stCondLst>
                                  <p:childTnLst>
                                    <p:set>
                                      <p:cBhvr>
                                        <p:cTn id="58" dur="1" fill="hold">
                                          <p:stCondLst>
                                            <p:cond delay="0"/>
                                          </p:stCondLst>
                                        </p:cTn>
                                        <p:tgtEl>
                                          <p:spTgt spid="74"/>
                                        </p:tgtEl>
                                        <p:attrNameLst>
                                          <p:attrName>style.visibility</p:attrName>
                                        </p:attrNameLst>
                                      </p:cBhvr>
                                      <p:to>
                                        <p:strVal val="visible"/>
                                      </p:to>
                                    </p:set>
                                  </p:childTnLst>
                                </p:cTn>
                              </p:par>
                            </p:childTnLst>
                          </p:cTn>
                        </p:par>
                        <p:par>
                          <p:cTn id="59" fill="hold">
                            <p:stCondLst>
                              <p:cond delay="0"/>
                            </p:stCondLst>
                            <p:childTnLst>
                              <p:par>
                                <p:cTn id="60" presetID="1" presetClass="entr" presetSubtype="0" fill="hold" grpId="0" nodeType="afterEffect">
                                  <p:stCondLst>
                                    <p:cond delay="1500"/>
                                  </p:stCondLst>
                                  <p:childTnLst>
                                    <p:set>
                                      <p:cBhvr>
                                        <p:cTn id="61" dur="1" fill="hold">
                                          <p:stCondLst>
                                            <p:cond delay="0"/>
                                          </p:stCondLst>
                                        </p:cTn>
                                        <p:tgtEl>
                                          <p:spTgt spid="102"/>
                                        </p:tgtEl>
                                        <p:attrNameLst>
                                          <p:attrName>style.visibility</p:attrName>
                                        </p:attrNameLst>
                                      </p:cBhvr>
                                      <p:to>
                                        <p:strVal val="visible"/>
                                      </p:to>
                                    </p:set>
                                  </p:childTnLst>
                                </p:cTn>
                              </p:par>
                            </p:childTnLst>
                          </p:cTn>
                        </p:par>
                      </p:childTnLst>
                    </p:cTn>
                  </p:par>
                  <p:par>
                    <p:cTn id="62" fill="hold">
                      <p:stCondLst>
                        <p:cond delay="indefinite"/>
                      </p:stCondLst>
                      <p:childTnLst>
                        <p:par>
                          <p:cTn id="63" fill="hold">
                            <p:stCondLst>
                              <p:cond delay="0"/>
                            </p:stCondLst>
                            <p:childTnLst>
                              <p:par>
                                <p:cTn id="64" presetID="2" presetClass="exit" presetSubtype="2" fill="hold" nodeType="clickEffect">
                                  <p:stCondLst>
                                    <p:cond delay="0"/>
                                  </p:stCondLst>
                                  <p:childTnLst>
                                    <p:anim calcmode="lin" valueType="num">
                                      <p:cBhvr additive="base">
                                        <p:cTn id="65" dur="500"/>
                                        <p:tgtEl>
                                          <p:spTgt spid="99"/>
                                        </p:tgtEl>
                                        <p:attrNameLst>
                                          <p:attrName>ppt_x</p:attrName>
                                        </p:attrNameLst>
                                      </p:cBhvr>
                                      <p:tavLst>
                                        <p:tav tm="0">
                                          <p:val>
                                            <p:strVal val="ppt_x"/>
                                          </p:val>
                                        </p:tav>
                                        <p:tav tm="100000">
                                          <p:val>
                                            <p:strVal val="1+ppt_w/2"/>
                                          </p:val>
                                        </p:tav>
                                      </p:tavLst>
                                    </p:anim>
                                    <p:anim calcmode="lin" valueType="num">
                                      <p:cBhvr additive="base">
                                        <p:cTn id="66" dur="500"/>
                                        <p:tgtEl>
                                          <p:spTgt spid="99"/>
                                        </p:tgtEl>
                                        <p:attrNameLst>
                                          <p:attrName>ppt_y</p:attrName>
                                        </p:attrNameLst>
                                      </p:cBhvr>
                                      <p:tavLst>
                                        <p:tav tm="0">
                                          <p:val>
                                            <p:strVal val="ppt_y"/>
                                          </p:val>
                                        </p:tav>
                                        <p:tav tm="100000">
                                          <p:val>
                                            <p:strVal val="ppt_y"/>
                                          </p:val>
                                        </p:tav>
                                      </p:tavLst>
                                    </p:anim>
                                    <p:set>
                                      <p:cBhvr>
                                        <p:cTn id="67" dur="1" fill="hold">
                                          <p:stCondLst>
                                            <p:cond delay="499"/>
                                          </p:stCondLst>
                                        </p:cTn>
                                        <p:tgtEl>
                                          <p:spTgt spid="9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0" grpId="0" animBg="1"/>
      <p:bldP spid="91" grpId="0" animBg="1"/>
      <p:bldP spid="92" grpId="0" animBg="1"/>
      <p:bldP spid="93" grpId="0" animBg="1"/>
      <p:bldP spid="100" grpId="0" animBg="1"/>
      <p:bldP spid="101" grpId="0" animBg="1"/>
      <p:bldP spid="102" grpId="0" animBg="1"/>
      <p:bldP spid="103" grpId="0" animBg="1"/>
      <p:bldP spid="104" grpId="0" animBg="1"/>
      <p:bldP spid="94"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6"/>
          </p:nvPr>
        </p:nvSpPr>
        <p:spPr/>
        <p:txBody>
          <a:bodyPr/>
          <a:lstStyle/>
          <a:p>
            <a:r>
              <a:rPr lang="en-GB" sz="3200" dirty="0"/>
              <a:t>Performance based, risk-based </a:t>
            </a:r>
            <a:r>
              <a:rPr lang="en-GB" sz="3200" dirty="0" smtClean="0"/>
              <a:t>&amp; operation </a:t>
            </a:r>
            <a:r>
              <a:rPr lang="en-GB" sz="3200" dirty="0"/>
              <a:t>centric regulation</a:t>
            </a:r>
          </a:p>
        </p:txBody>
      </p:sp>
      <p:grpSp>
        <p:nvGrpSpPr>
          <p:cNvPr id="28" name="Group 27"/>
          <p:cNvGrpSpPr>
            <a:grpSpLocks noChangeAspect="1"/>
          </p:cNvGrpSpPr>
          <p:nvPr/>
        </p:nvGrpSpPr>
        <p:grpSpPr>
          <a:xfrm>
            <a:off x="1143001" y="1052882"/>
            <a:ext cx="6670226" cy="3970147"/>
            <a:chOff x="1" y="1124744"/>
            <a:chExt cx="8893635" cy="5293530"/>
          </a:xfrm>
        </p:grpSpPr>
        <p:sp>
          <p:nvSpPr>
            <p:cNvPr id="29" name="Footer Placeholder 3"/>
            <p:cNvSpPr txBox="1">
              <a:spLocks/>
            </p:cNvSpPr>
            <p:nvPr/>
          </p:nvSpPr>
          <p:spPr bwMode="auto">
            <a:xfrm>
              <a:off x="1" y="5750719"/>
              <a:ext cx="1385646" cy="2500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51435" tIns="25718" rIns="51435" bIns="25718" numCol="1" anchor="t" anchorCtr="0" compatLnSpc="1">
              <a:prstTxWarp prst="textNoShape">
                <a:avLst/>
              </a:prstTxWarp>
            </a:bodyPr>
            <a:lstStyle>
              <a:defPPr>
                <a:defRPr lang="en-GB"/>
              </a:defPPr>
              <a:lvl1pPr algn="just" rtl="0" fontAlgn="base">
                <a:spcBef>
                  <a:spcPct val="0"/>
                </a:spcBef>
                <a:spcAft>
                  <a:spcPct val="0"/>
                </a:spcAft>
                <a:buSzTx/>
                <a:buFontTx/>
                <a:buNone/>
                <a:defRPr sz="1400" kern="1200">
                  <a:solidFill>
                    <a:schemeClr val="bg1"/>
                  </a:solidFill>
                  <a:latin typeface="+mn-lt"/>
                  <a:ea typeface="+mn-ea"/>
                  <a:cs typeface="+mn-cs"/>
                </a:defRPr>
              </a:lvl1pPr>
              <a:lvl2pPr marL="457200" algn="l" rtl="0" fontAlgn="base">
                <a:spcBef>
                  <a:spcPct val="20000"/>
                </a:spcBef>
                <a:spcAft>
                  <a:spcPct val="0"/>
                </a:spcAft>
                <a:buSzPct val="60000"/>
                <a:buChar char="•"/>
                <a:defRPr sz="3200" kern="1200">
                  <a:solidFill>
                    <a:srgbClr val="055685"/>
                  </a:solidFill>
                  <a:latin typeface="Calibri" pitchFamily="34" charset="0"/>
                  <a:ea typeface="+mn-ea"/>
                  <a:cs typeface="+mn-cs"/>
                </a:defRPr>
              </a:lvl2pPr>
              <a:lvl3pPr marL="914400" algn="l" rtl="0" fontAlgn="base">
                <a:spcBef>
                  <a:spcPct val="20000"/>
                </a:spcBef>
                <a:spcAft>
                  <a:spcPct val="0"/>
                </a:spcAft>
                <a:buSzPct val="60000"/>
                <a:buChar char="•"/>
                <a:defRPr sz="3200" kern="1200">
                  <a:solidFill>
                    <a:srgbClr val="055685"/>
                  </a:solidFill>
                  <a:latin typeface="Calibri" pitchFamily="34" charset="0"/>
                  <a:ea typeface="+mn-ea"/>
                  <a:cs typeface="+mn-cs"/>
                </a:defRPr>
              </a:lvl3pPr>
              <a:lvl4pPr marL="1371600" algn="l" rtl="0" fontAlgn="base">
                <a:spcBef>
                  <a:spcPct val="20000"/>
                </a:spcBef>
                <a:spcAft>
                  <a:spcPct val="0"/>
                </a:spcAft>
                <a:buSzPct val="60000"/>
                <a:buChar char="•"/>
                <a:defRPr sz="3200" kern="1200">
                  <a:solidFill>
                    <a:srgbClr val="055685"/>
                  </a:solidFill>
                  <a:latin typeface="Calibri" pitchFamily="34" charset="0"/>
                  <a:ea typeface="+mn-ea"/>
                  <a:cs typeface="+mn-cs"/>
                </a:defRPr>
              </a:lvl4pPr>
              <a:lvl5pPr marL="1828800" algn="l" rtl="0" fontAlgn="base">
                <a:spcBef>
                  <a:spcPct val="20000"/>
                </a:spcBef>
                <a:spcAft>
                  <a:spcPct val="0"/>
                </a:spcAft>
                <a:buSzPct val="60000"/>
                <a:buChar char="•"/>
                <a:defRPr sz="3200" kern="1200">
                  <a:solidFill>
                    <a:srgbClr val="055685"/>
                  </a:solidFill>
                  <a:latin typeface="Calibri" pitchFamily="34" charset="0"/>
                  <a:ea typeface="+mn-ea"/>
                  <a:cs typeface="+mn-cs"/>
                </a:defRPr>
              </a:lvl5pPr>
              <a:lvl6pPr marL="2286000" algn="l" defTabSz="914400" rtl="0" eaLnBrk="1" latinLnBrk="0" hangingPunct="1">
                <a:defRPr sz="3200" kern="1200">
                  <a:solidFill>
                    <a:srgbClr val="055685"/>
                  </a:solidFill>
                  <a:latin typeface="Calibri" pitchFamily="34" charset="0"/>
                  <a:ea typeface="+mn-ea"/>
                  <a:cs typeface="+mn-cs"/>
                </a:defRPr>
              </a:lvl6pPr>
              <a:lvl7pPr marL="2743200" algn="l" defTabSz="914400" rtl="0" eaLnBrk="1" latinLnBrk="0" hangingPunct="1">
                <a:defRPr sz="3200" kern="1200">
                  <a:solidFill>
                    <a:srgbClr val="055685"/>
                  </a:solidFill>
                  <a:latin typeface="Calibri" pitchFamily="34" charset="0"/>
                  <a:ea typeface="+mn-ea"/>
                  <a:cs typeface="+mn-cs"/>
                </a:defRPr>
              </a:lvl7pPr>
              <a:lvl8pPr marL="3200400" algn="l" defTabSz="914400" rtl="0" eaLnBrk="1" latinLnBrk="0" hangingPunct="1">
                <a:defRPr sz="3200" kern="1200">
                  <a:solidFill>
                    <a:srgbClr val="055685"/>
                  </a:solidFill>
                  <a:latin typeface="Calibri" pitchFamily="34" charset="0"/>
                  <a:ea typeface="+mn-ea"/>
                  <a:cs typeface="+mn-cs"/>
                </a:defRPr>
              </a:lvl8pPr>
              <a:lvl9pPr marL="3657600" algn="l" defTabSz="914400" rtl="0" eaLnBrk="1" latinLnBrk="0" hangingPunct="1">
                <a:defRPr sz="3200" kern="1200">
                  <a:solidFill>
                    <a:srgbClr val="055685"/>
                  </a:solidFill>
                  <a:latin typeface="Calibri" pitchFamily="34" charset="0"/>
                  <a:ea typeface="+mn-ea"/>
                  <a:cs typeface="+mn-cs"/>
                </a:defRPr>
              </a:lvl9pPr>
            </a:lstStyle>
            <a:p>
              <a:pPr>
                <a:defRPr/>
              </a:pPr>
              <a:r>
                <a:rPr lang="en-US" sz="788" dirty="0"/>
                <a:t>23 January 2019</a:t>
              </a:r>
              <a:endParaRPr lang="en-GB" altLang="en-US" sz="788" dirty="0"/>
            </a:p>
          </p:txBody>
        </p:sp>
        <p:sp>
          <p:nvSpPr>
            <p:cNvPr id="30" name="Rounded Rectangle 29"/>
            <p:cNvSpPr/>
            <p:nvPr/>
          </p:nvSpPr>
          <p:spPr>
            <a:xfrm>
              <a:off x="287480" y="1224676"/>
              <a:ext cx="2755391" cy="1622351"/>
            </a:xfrm>
            <a:prstGeom prst="roundRect">
              <a:avLst>
                <a:gd name="adj" fmla="val 10000"/>
              </a:avLst>
            </a:prstGeom>
            <a:blipFill rotWithShape="1">
              <a:blip r:embed="rId2" cstate="screen">
                <a:extLst>
                  <a:ext uri="{28A0092B-C50C-407E-A947-70E740481C1C}">
                    <a14:useLocalDpi xmlns:a14="http://schemas.microsoft.com/office/drawing/2010/main"/>
                  </a:ext>
                </a:extLst>
              </a:blip>
              <a:stretch>
                <a:fillRect/>
              </a:stretch>
            </a:blipFill>
          </p:spPr>
          <p:style>
            <a:lnRef idx="2">
              <a:schemeClr val="lt1">
                <a:hueOff val="0"/>
                <a:satOff val="0"/>
                <a:lumOff val="0"/>
                <a:alphaOff val="0"/>
              </a:schemeClr>
            </a:lnRef>
            <a:fillRef idx="1">
              <a:scrgbClr r="0" g="0" b="0"/>
            </a:fillRef>
            <a:effectRef idx="0">
              <a:schemeClr val="accent1">
                <a:tint val="50000"/>
                <a:hueOff val="0"/>
                <a:satOff val="0"/>
                <a:lumOff val="0"/>
                <a:alphaOff val="0"/>
              </a:schemeClr>
            </a:effectRef>
            <a:fontRef idx="minor">
              <a:schemeClr val="lt1">
                <a:hueOff val="0"/>
                <a:satOff val="0"/>
                <a:lumOff val="0"/>
                <a:alphaOff val="0"/>
              </a:schemeClr>
            </a:fontRef>
          </p:style>
        </p:sp>
        <p:grpSp>
          <p:nvGrpSpPr>
            <p:cNvPr id="31" name="Group 30"/>
            <p:cNvGrpSpPr/>
            <p:nvPr/>
          </p:nvGrpSpPr>
          <p:grpSpPr>
            <a:xfrm>
              <a:off x="287481" y="3140414"/>
              <a:ext cx="2755389" cy="2088785"/>
              <a:chOff x="241406" y="2297458"/>
              <a:chExt cx="2755389" cy="2982023"/>
            </a:xfrm>
          </p:grpSpPr>
          <p:sp>
            <p:nvSpPr>
              <p:cNvPr id="49" name="Round Same Side Corner Rectangle 48"/>
              <p:cNvSpPr/>
              <p:nvPr/>
            </p:nvSpPr>
            <p:spPr>
              <a:xfrm rot="10800000">
                <a:off x="241406" y="2297458"/>
                <a:ext cx="2755389" cy="2982023"/>
              </a:xfrm>
              <a:prstGeom prst="round2SameRect">
                <a:avLst>
                  <a:gd name="adj1" fmla="val 10500"/>
                  <a:gd name="adj2" fmla="val 0"/>
                </a:avLst>
              </a:prstGeom>
              <a:solidFill>
                <a:srgbClr val="00B050"/>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sp>
            <p:nvSpPr>
              <p:cNvPr id="50" name="Round Same Side Corner Rectangle 5"/>
              <p:cNvSpPr/>
              <p:nvPr/>
            </p:nvSpPr>
            <p:spPr>
              <a:xfrm>
                <a:off x="241409" y="2297460"/>
                <a:ext cx="2673178" cy="2899814"/>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85344" tIns="85344" rIns="85344" bIns="85344" numCol="1" spcCol="1270" anchor="t" anchorCtr="0">
                <a:noAutofit/>
              </a:bodyPr>
              <a:lstStyle/>
              <a:p>
                <a:pPr algn="ctr" defTabSz="533400">
                  <a:lnSpc>
                    <a:spcPct val="90000"/>
                  </a:lnSpc>
                  <a:spcBef>
                    <a:spcPct val="0"/>
                  </a:spcBef>
                  <a:spcAft>
                    <a:spcPct val="35000"/>
                  </a:spcAft>
                </a:pPr>
                <a:r>
                  <a:rPr lang="en-US" sz="1200" b="1" dirty="0">
                    <a:solidFill>
                      <a:schemeClr val="tx1"/>
                    </a:solidFill>
                  </a:rPr>
                  <a:t> OPEN category - </a:t>
                </a:r>
                <a:r>
                  <a:rPr lang="en-US" altLang="en-US" sz="1200" b="1" dirty="0">
                    <a:solidFill>
                      <a:schemeClr val="tx1"/>
                    </a:solidFill>
                  </a:rPr>
                  <a:t>Low risk </a:t>
                </a:r>
              </a:p>
              <a:p>
                <a:pPr algn="ctr" defTabSz="533400">
                  <a:lnSpc>
                    <a:spcPct val="90000"/>
                  </a:lnSpc>
                  <a:spcBef>
                    <a:spcPct val="0"/>
                  </a:spcBef>
                  <a:spcAft>
                    <a:spcPct val="35000"/>
                  </a:spcAft>
                </a:pPr>
                <a:r>
                  <a:rPr lang="en-US" altLang="en-US" sz="1200" b="1" dirty="0">
                    <a:solidFill>
                      <a:schemeClr val="tx1"/>
                    </a:solidFill>
                  </a:rPr>
                  <a:t>NO-PRE APPROVAL </a:t>
                </a:r>
              </a:p>
              <a:p>
                <a:pPr algn="ctr" defTabSz="533400">
                  <a:lnSpc>
                    <a:spcPct val="90000"/>
                  </a:lnSpc>
                  <a:spcBef>
                    <a:spcPct val="0"/>
                  </a:spcBef>
                  <a:spcAft>
                    <a:spcPct val="35000"/>
                  </a:spcAft>
                </a:pPr>
                <a:r>
                  <a:rPr lang="en-US" altLang="en-US" sz="1200" b="1" dirty="0">
                    <a:solidFill>
                      <a:schemeClr val="tx1"/>
                    </a:solidFill>
                  </a:rPr>
                  <a:t>LIMITATIONS: 25 kg, </a:t>
                </a:r>
                <a:r>
                  <a:rPr lang="en-US" altLang="en-US" sz="1200" b="1" dirty="0" smtClean="0">
                    <a:solidFill>
                      <a:schemeClr val="tx1"/>
                    </a:solidFill>
                  </a:rPr>
                  <a:t>Visual Line of Sight (VLOS), </a:t>
                </a:r>
                <a:r>
                  <a:rPr lang="en-US" altLang="en-US" sz="1200" b="1" dirty="0">
                    <a:solidFill>
                      <a:schemeClr val="tx1"/>
                    </a:solidFill>
                  </a:rPr>
                  <a:t>height &lt;120m, system of zones</a:t>
                </a:r>
              </a:p>
              <a:p>
                <a:pPr algn="ctr" defTabSz="533400">
                  <a:lnSpc>
                    <a:spcPct val="90000"/>
                  </a:lnSpc>
                  <a:spcBef>
                    <a:spcPct val="0"/>
                  </a:spcBef>
                  <a:spcAft>
                    <a:spcPct val="35000"/>
                  </a:spcAft>
                </a:pPr>
                <a:r>
                  <a:rPr lang="en-US" altLang="en-US" sz="1200" b="1" dirty="0">
                    <a:solidFill>
                      <a:schemeClr val="tx1"/>
                    </a:solidFill>
                  </a:rPr>
                  <a:t>3 Sub-categories: fly over, close, far from people</a:t>
                </a:r>
              </a:p>
            </p:txBody>
          </p:sp>
        </p:grpSp>
        <p:sp>
          <p:nvSpPr>
            <p:cNvPr id="32" name="Rounded Rectangle 31"/>
            <p:cNvSpPr/>
            <p:nvPr/>
          </p:nvSpPr>
          <p:spPr>
            <a:xfrm>
              <a:off x="3296636" y="1224676"/>
              <a:ext cx="2673177" cy="1729420"/>
            </a:xfrm>
            <a:prstGeom prst="roundRect">
              <a:avLst>
                <a:gd name="adj" fmla="val 10000"/>
              </a:avLst>
            </a:prstGeom>
            <a:blipFill rotWithShape="1">
              <a:blip r:embed="rId3" cstate="screen">
                <a:extLst>
                  <a:ext uri="{28A0092B-C50C-407E-A947-70E740481C1C}">
                    <a14:useLocalDpi xmlns:a14="http://schemas.microsoft.com/office/drawing/2010/main"/>
                  </a:ext>
                </a:extLst>
              </a:blip>
              <a:stretch>
                <a:fillRect/>
              </a:stretch>
            </a:blipFill>
          </p:spPr>
          <p:style>
            <a:lnRef idx="2">
              <a:schemeClr val="lt1">
                <a:hueOff val="0"/>
                <a:satOff val="0"/>
                <a:lumOff val="0"/>
                <a:alphaOff val="0"/>
              </a:schemeClr>
            </a:lnRef>
            <a:fillRef idx="1">
              <a:scrgbClr r="0" g="0" b="0"/>
            </a:fillRef>
            <a:effectRef idx="0">
              <a:schemeClr val="accent1">
                <a:tint val="50000"/>
                <a:hueOff val="0"/>
                <a:satOff val="0"/>
                <a:lumOff val="0"/>
                <a:alphaOff val="0"/>
              </a:schemeClr>
            </a:effectRef>
            <a:fontRef idx="minor">
              <a:schemeClr val="lt1">
                <a:hueOff val="0"/>
                <a:satOff val="0"/>
                <a:lumOff val="0"/>
                <a:alphaOff val="0"/>
              </a:schemeClr>
            </a:fontRef>
          </p:style>
        </p:sp>
        <p:grpSp>
          <p:nvGrpSpPr>
            <p:cNvPr id="33" name="Group 32"/>
            <p:cNvGrpSpPr/>
            <p:nvPr/>
          </p:nvGrpSpPr>
          <p:grpSpPr>
            <a:xfrm>
              <a:off x="3288295" y="3148335"/>
              <a:ext cx="2673177" cy="2023282"/>
              <a:chOff x="3242220" y="2305379"/>
              <a:chExt cx="2673177" cy="3019109"/>
            </a:xfrm>
          </p:grpSpPr>
          <p:sp>
            <p:nvSpPr>
              <p:cNvPr id="47" name="Round Same Side Corner Rectangle 46"/>
              <p:cNvSpPr/>
              <p:nvPr/>
            </p:nvSpPr>
            <p:spPr>
              <a:xfrm rot="10800000">
                <a:off x="3242220" y="2305379"/>
                <a:ext cx="2673177" cy="3019109"/>
              </a:xfrm>
              <a:prstGeom prst="round2SameRect">
                <a:avLst>
                  <a:gd name="adj1" fmla="val 10500"/>
                  <a:gd name="adj2" fmla="val 0"/>
                </a:avLst>
              </a:prstGeom>
              <a:solidFill>
                <a:srgbClr val="FFC000"/>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sp>
            <p:nvSpPr>
              <p:cNvPr id="48" name="Round Same Side Corner Rectangle 8"/>
              <p:cNvSpPr/>
              <p:nvPr/>
            </p:nvSpPr>
            <p:spPr>
              <a:xfrm rot="21600000">
                <a:off x="3324429" y="2305379"/>
                <a:ext cx="2508759" cy="2936900"/>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85344" tIns="85344" rIns="85344" bIns="85344" numCol="1" spcCol="1270" anchor="t" anchorCtr="0">
                <a:noAutofit/>
              </a:bodyPr>
              <a:lstStyle/>
              <a:p>
                <a:pPr algn="ctr" defTabSz="533400">
                  <a:lnSpc>
                    <a:spcPct val="90000"/>
                  </a:lnSpc>
                  <a:spcBef>
                    <a:spcPct val="0"/>
                  </a:spcBef>
                  <a:spcAft>
                    <a:spcPct val="35000"/>
                  </a:spcAft>
                </a:pPr>
                <a:r>
                  <a:rPr lang="en-US" sz="1200" b="1" dirty="0">
                    <a:solidFill>
                      <a:schemeClr val="tx1"/>
                    </a:solidFill>
                  </a:rPr>
                  <a:t>SPECIFIC - </a:t>
                </a:r>
                <a:r>
                  <a:rPr lang="en-US" altLang="en-US" sz="1200" b="1" dirty="0">
                    <a:solidFill>
                      <a:schemeClr val="tx1"/>
                    </a:solidFill>
                  </a:rPr>
                  <a:t>Increased risk</a:t>
                </a:r>
              </a:p>
              <a:p>
                <a:pPr algn="ctr" defTabSz="533400">
                  <a:lnSpc>
                    <a:spcPct val="90000"/>
                  </a:lnSpc>
                  <a:spcBef>
                    <a:spcPct val="0"/>
                  </a:spcBef>
                  <a:spcAft>
                    <a:spcPct val="35000"/>
                  </a:spcAft>
                </a:pPr>
                <a:r>
                  <a:rPr lang="en-US" altLang="en-US" sz="1200" b="1" dirty="0" err="1">
                    <a:solidFill>
                      <a:schemeClr val="tx1"/>
                    </a:solidFill>
                  </a:rPr>
                  <a:t>Authorisation</a:t>
                </a:r>
                <a:r>
                  <a:rPr lang="en-US" altLang="en-US" sz="1200" b="1" dirty="0">
                    <a:solidFill>
                      <a:schemeClr val="tx1"/>
                    </a:solidFill>
                  </a:rPr>
                  <a:t> by NAA  based on specific operation risk assessment (SORA)</a:t>
                </a:r>
              </a:p>
              <a:p>
                <a:pPr algn="ctr" defTabSz="533400">
                  <a:lnSpc>
                    <a:spcPct val="90000"/>
                  </a:lnSpc>
                  <a:spcBef>
                    <a:spcPct val="0"/>
                  </a:spcBef>
                  <a:spcAft>
                    <a:spcPct val="35000"/>
                  </a:spcAft>
                </a:pPr>
                <a:r>
                  <a:rPr lang="en-US" altLang="en-US" sz="1200" b="1" dirty="0">
                    <a:solidFill>
                      <a:schemeClr val="tx1"/>
                    </a:solidFill>
                  </a:rPr>
                  <a:t>Declaration in case of standard scenario; LUC</a:t>
                </a:r>
              </a:p>
              <a:p>
                <a:pPr algn="ctr" defTabSz="533400">
                  <a:lnSpc>
                    <a:spcPct val="90000"/>
                  </a:lnSpc>
                  <a:spcBef>
                    <a:spcPct val="0"/>
                  </a:spcBef>
                  <a:spcAft>
                    <a:spcPct val="35000"/>
                  </a:spcAft>
                </a:pPr>
                <a:endParaRPr lang="en-US" altLang="en-US" sz="1200" b="1" dirty="0">
                  <a:solidFill>
                    <a:schemeClr val="tx1"/>
                  </a:solidFill>
                </a:endParaRPr>
              </a:p>
            </p:txBody>
          </p:sp>
        </p:grpSp>
        <p:grpSp>
          <p:nvGrpSpPr>
            <p:cNvPr id="34" name="Group 33"/>
            <p:cNvGrpSpPr/>
            <p:nvPr/>
          </p:nvGrpSpPr>
          <p:grpSpPr>
            <a:xfrm>
              <a:off x="6204518" y="3132101"/>
              <a:ext cx="2673177" cy="2097100"/>
              <a:chOff x="6158443" y="2289145"/>
              <a:chExt cx="2673177" cy="3097223"/>
            </a:xfrm>
          </p:grpSpPr>
          <p:sp>
            <p:nvSpPr>
              <p:cNvPr id="45" name="Round Same Side Corner Rectangle 44"/>
              <p:cNvSpPr/>
              <p:nvPr/>
            </p:nvSpPr>
            <p:spPr>
              <a:xfrm rot="10800000">
                <a:off x="6158443" y="2289145"/>
                <a:ext cx="2673177" cy="3097223"/>
              </a:xfrm>
              <a:prstGeom prst="round2SameRect">
                <a:avLst>
                  <a:gd name="adj1" fmla="val 10500"/>
                  <a:gd name="adj2" fmla="val 0"/>
                </a:avLst>
              </a:prstGeom>
              <a:solidFill>
                <a:srgbClr val="FF3300"/>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sp>
            <p:nvSpPr>
              <p:cNvPr id="46" name="Round Same Side Corner Rectangle 11"/>
              <p:cNvSpPr/>
              <p:nvPr/>
            </p:nvSpPr>
            <p:spPr>
              <a:xfrm rot="21600000">
                <a:off x="6240652" y="2289145"/>
                <a:ext cx="2508759" cy="3015014"/>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85344" tIns="85344" rIns="85344" bIns="85344" numCol="1" spcCol="1270" anchor="t" anchorCtr="0">
                <a:noAutofit/>
              </a:bodyPr>
              <a:lstStyle/>
              <a:p>
                <a:pPr algn="ctr" defTabSz="533400">
                  <a:lnSpc>
                    <a:spcPct val="90000"/>
                  </a:lnSpc>
                  <a:spcBef>
                    <a:spcPct val="0"/>
                  </a:spcBef>
                  <a:spcAft>
                    <a:spcPct val="35000"/>
                  </a:spcAft>
                </a:pPr>
                <a:r>
                  <a:rPr lang="en-US" sz="1200" b="1" dirty="0">
                    <a:solidFill>
                      <a:schemeClr val="tx1"/>
                    </a:solidFill>
                  </a:rPr>
                  <a:t>CERTIFIED - </a:t>
                </a:r>
                <a:r>
                  <a:rPr lang="en-US" altLang="en-US" sz="1200" b="1" dirty="0">
                    <a:solidFill>
                      <a:schemeClr val="tx1"/>
                    </a:solidFill>
                  </a:rPr>
                  <a:t>Risk as manned aviation</a:t>
                </a:r>
              </a:p>
              <a:p>
                <a:pPr algn="ctr" defTabSz="533400">
                  <a:lnSpc>
                    <a:spcPct val="90000"/>
                  </a:lnSpc>
                  <a:spcBef>
                    <a:spcPct val="0"/>
                  </a:spcBef>
                  <a:spcAft>
                    <a:spcPct val="35000"/>
                  </a:spcAft>
                </a:pPr>
                <a:r>
                  <a:rPr lang="en-US" altLang="en-US" sz="1200" b="1" dirty="0">
                    <a:solidFill>
                      <a:schemeClr val="tx1"/>
                    </a:solidFill>
                  </a:rPr>
                  <a:t>Certification of </a:t>
                </a:r>
                <a:r>
                  <a:rPr lang="en-US" altLang="en-US" sz="1200" b="1" dirty="0" smtClean="0">
                    <a:solidFill>
                      <a:schemeClr val="tx1"/>
                    </a:solidFill>
                  </a:rPr>
                  <a:t>UAS </a:t>
                </a:r>
                <a:r>
                  <a:rPr lang="en-US" altLang="en-US" sz="1200" dirty="0" smtClean="0">
                    <a:solidFill>
                      <a:schemeClr val="tx1"/>
                    </a:solidFill>
                  </a:rPr>
                  <a:t>[by EASA]</a:t>
                </a:r>
                <a:r>
                  <a:rPr lang="en-US" altLang="en-US" sz="1200" b="1" dirty="0" smtClean="0">
                    <a:solidFill>
                      <a:schemeClr val="tx1"/>
                    </a:solidFill>
                  </a:rPr>
                  <a:t>, </a:t>
                </a:r>
                <a:r>
                  <a:rPr lang="en-US" altLang="en-US" sz="1200" b="1" dirty="0">
                    <a:solidFill>
                      <a:schemeClr val="tx1"/>
                    </a:solidFill>
                  </a:rPr>
                  <a:t>approval of the operator and licensed pilot (unless autonomous flight</a:t>
                </a:r>
                <a:r>
                  <a:rPr lang="en-US" altLang="en-US" sz="1200" b="1" dirty="0" smtClean="0">
                    <a:solidFill>
                      <a:schemeClr val="tx1"/>
                    </a:solidFill>
                  </a:rPr>
                  <a:t>) </a:t>
                </a:r>
                <a:r>
                  <a:rPr lang="en-US" altLang="en-US" sz="1200" dirty="0" smtClean="0">
                    <a:solidFill>
                      <a:schemeClr val="tx1"/>
                    </a:solidFill>
                  </a:rPr>
                  <a:t>[by the NAAs]</a:t>
                </a:r>
                <a:endParaRPr lang="en-US" altLang="en-US" sz="1200" dirty="0">
                  <a:solidFill>
                    <a:schemeClr val="tx1"/>
                  </a:solidFill>
                </a:endParaRPr>
              </a:p>
            </p:txBody>
          </p:sp>
        </p:grpSp>
        <p:grpSp>
          <p:nvGrpSpPr>
            <p:cNvPr id="35" name="Group 34"/>
            <p:cNvGrpSpPr/>
            <p:nvPr/>
          </p:nvGrpSpPr>
          <p:grpSpPr>
            <a:xfrm>
              <a:off x="287483" y="5380528"/>
              <a:ext cx="2765896" cy="1037746"/>
              <a:chOff x="230899" y="2297456"/>
              <a:chExt cx="2765896" cy="2982023"/>
            </a:xfrm>
          </p:grpSpPr>
          <p:sp>
            <p:nvSpPr>
              <p:cNvPr id="43" name="Round Same Side Corner Rectangle 42"/>
              <p:cNvSpPr/>
              <p:nvPr/>
            </p:nvSpPr>
            <p:spPr>
              <a:xfrm rot="10800000">
                <a:off x="230899" y="2297456"/>
                <a:ext cx="2765896" cy="2982023"/>
              </a:xfrm>
              <a:prstGeom prst="round2SameRect">
                <a:avLst>
                  <a:gd name="adj1" fmla="val 10500"/>
                  <a:gd name="adj2" fmla="val 0"/>
                </a:avLst>
              </a:prstGeom>
              <a:solidFill>
                <a:srgbClr val="00B050"/>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sp>
            <p:nvSpPr>
              <p:cNvPr id="44" name="Round Same Side Corner Rectangle 5"/>
              <p:cNvSpPr/>
              <p:nvPr/>
            </p:nvSpPr>
            <p:spPr>
              <a:xfrm>
                <a:off x="266944" y="2297460"/>
                <a:ext cx="2647641" cy="2899812"/>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85344" tIns="85344" rIns="85344" bIns="85344" numCol="1" spcCol="1270" anchor="t" anchorCtr="0">
                <a:noAutofit/>
              </a:bodyPr>
              <a:lstStyle/>
              <a:p>
                <a:pPr algn="ctr" defTabSz="533400">
                  <a:lnSpc>
                    <a:spcPct val="90000"/>
                  </a:lnSpc>
                  <a:spcBef>
                    <a:spcPct val="0"/>
                  </a:spcBef>
                  <a:spcAft>
                    <a:spcPct val="35000"/>
                  </a:spcAft>
                </a:pPr>
                <a:r>
                  <a:rPr lang="en-US" sz="1200" b="1" dirty="0">
                    <a:solidFill>
                      <a:schemeClr val="tx1"/>
                    </a:solidFill>
                  </a:rPr>
                  <a:t> </a:t>
                </a:r>
                <a:r>
                  <a:rPr lang="en-US" sz="1050" b="1" i="1" dirty="0">
                    <a:solidFill>
                      <a:schemeClr val="tx1"/>
                    </a:solidFill>
                  </a:rPr>
                  <a:t>General </a:t>
                </a:r>
                <a:r>
                  <a:rPr lang="en-US" sz="1050" b="1" i="1" dirty="0" smtClean="0">
                    <a:solidFill>
                      <a:schemeClr val="tx1"/>
                    </a:solidFill>
                  </a:rPr>
                  <a:t>public / recreational purpose</a:t>
                </a:r>
                <a:endParaRPr lang="en-US" sz="1050" b="1" i="1" dirty="0">
                  <a:solidFill>
                    <a:schemeClr val="tx1"/>
                  </a:solidFill>
                </a:endParaRPr>
              </a:p>
              <a:p>
                <a:pPr algn="ctr" defTabSz="533400">
                  <a:lnSpc>
                    <a:spcPct val="90000"/>
                  </a:lnSpc>
                  <a:spcBef>
                    <a:spcPct val="0"/>
                  </a:spcBef>
                  <a:spcAft>
                    <a:spcPct val="35000"/>
                  </a:spcAft>
                </a:pPr>
                <a:r>
                  <a:rPr lang="en-US" altLang="en-US" sz="1050" b="1" i="1" dirty="0">
                    <a:solidFill>
                      <a:schemeClr val="tx1"/>
                    </a:solidFill>
                  </a:rPr>
                  <a:t>Model </a:t>
                </a:r>
                <a:r>
                  <a:rPr lang="en-US" altLang="en-US" sz="1050" b="1" i="1" dirty="0" smtClean="0">
                    <a:solidFill>
                      <a:schemeClr val="tx1"/>
                    </a:solidFill>
                  </a:rPr>
                  <a:t>Flying, Photographers</a:t>
                </a:r>
                <a:endParaRPr lang="en-US" altLang="en-US" sz="1050" b="1" i="1" dirty="0">
                  <a:solidFill>
                    <a:schemeClr val="tx1"/>
                  </a:solidFill>
                </a:endParaRPr>
              </a:p>
            </p:txBody>
          </p:sp>
        </p:grpSp>
        <p:grpSp>
          <p:nvGrpSpPr>
            <p:cNvPr id="36" name="Group 35"/>
            <p:cNvGrpSpPr/>
            <p:nvPr/>
          </p:nvGrpSpPr>
          <p:grpSpPr>
            <a:xfrm>
              <a:off x="3271070" y="5365856"/>
              <a:ext cx="2673177" cy="1023810"/>
              <a:chOff x="3242220" y="2305379"/>
              <a:chExt cx="2673177" cy="3019109"/>
            </a:xfrm>
          </p:grpSpPr>
          <p:sp>
            <p:nvSpPr>
              <p:cNvPr id="41" name="Round Same Side Corner Rectangle 40"/>
              <p:cNvSpPr/>
              <p:nvPr/>
            </p:nvSpPr>
            <p:spPr>
              <a:xfrm rot="10800000">
                <a:off x="3242220" y="2305379"/>
                <a:ext cx="2673177" cy="3019109"/>
              </a:xfrm>
              <a:prstGeom prst="round2SameRect">
                <a:avLst>
                  <a:gd name="adj1" fmla="val 10500"/>
                  <a:gd name="adj2" fmla="val 0"/>
                </a:avLst>
              </a:prstGeom>
              <a:solidFill>
                <a:srgbClr val="FFC000"/>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sp>
            <p:nvSpPr>
              <p:cNvPr id="42" name="Round Same Side Corner Rectangle 8"/>
              <p:cNvSpPr/>
              <p:nvPr/>
            </p:nvSpPr>
            <p:spPr>
              <a:xfrm>
                <a:off x="3324429" y="2305379"/>
                <a:ext cx="2508759" cy="3019109"/>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85344" tIns="85344" rIns="85344" bIns="85344" numCol="1" spcCol="1270" anchor="t" anchorCtr="0">
                <a:noAutofit/>
              </a:bodyPr>
              <a:lstStyle/>
              <a:p>
                <a:pPr algn="ctr" defTabSz="533400">
                  <a:lnSpc>
                    <a:spcPct val="90000"/>
                  </a:lnSpc>
                  <a:spcBef>
                    <a:spcPct val="0"/>
                  </a:spcBef>
                  <a:spcAft>
                    <a:spcPct val="35000"/>
                  </a:spcAft>
                </a:pPr>
                <a:endParaRPr lang="en-US" altLang="en-US" sz="450" b="1" i="1" dirty="0">
                  <a:solidFill>
                    <a:schemeClr val="tx1"/>
                  </a:solidFill>
                </a:endParaRPr>
              </a:p>
              <a:p>
                <a:pPr algn="ctr" defTabSz="533400">
                  <a:lnSpc>
                    <a:spcPct val="90000"/>
                  </a:lnSpc>
                  <a:spcBef>
                    <a:spcPct val="0"/>
                  </a:spcBef>
                  <a:spcAft>
                    <a:spcPct val="35000"/>
                  </a:spcAft>
                </a:pPr>
                <a:r>
                  <a:rPr lang="en-US" altLang="en-US" sz="1050" b="1" i="1" dirty="0">
                    <a:solidFill>
                      <a:schemeClr val="tx1"/>
                    </a:solidFill>
                  </a:rPr>
                  <a:t>BVLOS operations (linear inspections, aerial work, …)</a:t>
                </a:r>
              </a:p>
              <a:p>
                <a:pPr algn="ctr" defTabSz="533400">
                  <a:lnSpc>
                    <a:spcPct val="90000"/>
                  </a:lnSpc>
                  <a:spcBef>
                    <a:spcPct val="0"/>
                  </a:spcBef>
                  <a:spcAft>
                    <a:spcPct val="35000"/>
                  </a:spcAft>
                </a:pPr>
                <a:r>
                  <a:rPr lang="en-US" altLang="en-US" sz="1050" b="1" i="1" dirty="0">
                    <a:solidFill>
                      <a:schemeClr val="tx1"/>
                    </a:solidFill>
                  </a:rPr>
                  <a:t>Transport of goods</a:t>
                </a:r>
              </a:p>
            </p:txBody>
          </p:sp>
        </p:grpSp>
        <p:grpSp>
          <p:nvGrpSpPr>
            <p:cNvPr id="37" name="Group 36"/>
            <p:cNvGrpSpPr/>
            <p:nvPr/>
          </p:nvGrpSpPr>
          <p:grpSpPr>
            <a:xfrm>
              <a:off x="6220459" y="5380528"/>
              <a:ext cx="2673177" cy="1009137"/>
              <a:chOff x="6158443" y="2289145"/>
              <a:chExt cx="2673177" cy="3097223"/>
            </a:xfrm>
          </p:grpSpPr>
          <p:sp>
            <p:nvSpPr>
              <p:cNvPr id="39" name="Round Same Side Corner Rectangle 38"/>
              <p:cNvSpPr/>
              <p:nvPr/>
            </p:nvSpPr>
            <p:spPr>
              <a:xfrm rot="10800000">
                <a:off x="6158443" y="2289145"/>
                <a:ext cx="2673177" cy="3097223"/>
              </a:xfrm>
              <a:prstGeom prst="round2SameRect">
                <a:avLst>
                  <a:gd name="adj1" fmla="val 10500"/>
                  <a:gd name="adj2" fmla="val 0"/>
                </a:avLst>
              </a:prstGeom>
              <a:solidFill>
                <a:srgbClr val="FF3300"/>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sp>
            <p:nvSpPr>
              <p:cNvPr id="40" name="Round Same Side Corner Rectangle 11"/>
              <p:cNvSpPr/>
              <p:nvPr/>
            </p:nvSpPr>
            <p:spPr>
              <a:xfrm rot="21600000">
                <a:off x="6240652" y="2289145"/>
                <a:ext cx="2508759" cy="3015014"/>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85344" tIns="85344" rIns="85344" bIns="85344" numCol="1" spcCol="1270" anchor="t" anchorCtr="0">
                <a:noAutofit/>
              </a:bodyPr>
              <a:lstStyle/>
              <a:p>
                <a:pPr algn="ctr" defTabSz="533400">
                  <a:lnSpc>
                    <a:spcPct val="90000"/>
                  </a:lnSpc>
                  <a:spcBef>
                    <a:spcPct val="0"/>
                  </a:spcBef>
                </a:pPr>
                <a:r>
                  <a:rPr lang="en-US" sz="1050" b="1" i="1" dirty="0">
                    <a:solidFill>
                      <a:schemeClr val="tx1"/>
                    </a:solidFill>
                  </a:rPr>
                  <a:t>Air Taxi</a:t>
                </a:r>
              </a:p>
              <a:p>
                <a:pPr algn="ctr" defTabSz="533400">
                  <a:lnSpc>
                    <a:spcPct val="90000"/>
                  </a:lnSpc>
                  <a:spcBef>
                    <a:spcPct val="0"/>
                  </a:spcBef>
                </a:pPr>
                <a:r>
                  <a:rPr lang="en-US" altLang="en-US" sz="1050" b="1" i="1" dirty="0">
                    <a:solidFill>
                      <a:schemeClr val="tx1"/>
                    </a:solidFill>
                  </a:rPr>
                  <a:t>International IFR (cargo, passengers)</a:t>
                </a:r>
              </a:p>
              <a:p>
                <a:pPr algn="ctr" defTabSz="533400">
                  <a:lnSpc>
                    <a:spcPct val="90000"/>
                  </a:lnSpc>
                  <a:spcBef>
                    <a:spcPct val="0"/>
                  </a:spcBef>
                </a:pPr>
                <a:r>
                  <a:rPr lang="en-US" altLang="en-US" sz="1050" b="1" i="1" dirty="0">
                    <a:solidFill>
                      <a:schemeClr val="tx1"/>
                    </a:solidFill>
                  </a:rPr>
                  <a:t>Package delivery over people</a:t>
                </a:r>
              </a:p>
              <a:p>
                <a:pPr algn="ctr" defTabSz="533400">
                  <a:lnSpc>
                    <a:spcPct val="90000"/>
                  </a:lnSpc>
                  <a:spcBef>
                    <a:spcPct val="0"/>
                  </a:spcBef>
                  <a:spcAft>
                    <a:spcPct val="35000"/>
                  </a:spcAft>
                </a:pPr>
                <a:endParaRPr lang="en-US" altLang="en-US" sz="1050" b="1" i="1" dirty="0">
                  <a:solidFill>
                    <a:schemeClr val="tx1"/>
                  </a:solidFill>
                </a:endParaRPr>
              </a:p>
            </p:txBody>
          </p:sp>
        </p:grpSp>
        <p:sp>
          <p:nvSpPr>
            <p:cNvPr id="38" name="Rounded Rectangle 37"/>
            <p:cNvSpPr/>
            <p:nvPr/>
          </p:nvSpPr>
          <p:spPr>
            <a:xfrm>
              <a:off x="6204518" y="1124744"/>
              <a:ext cx="2673177" cy="1764615"/>
            </a:xfrm>
            <a:prstGeom prst="roundRect">
              <a:avLst>
                <a:gd name="adj" fmla="val 10000"/>
              </a:avLst>
            </a:prstGeom>
            <a:blipFill rotWithShape="1">
              <a:blip r:embed="rId4" cstate="screen">
                <a:extLst>
                  <a:ext uri="{28A0092B-C50C-407E-A947-70E740481C1C}">
                    <a14:useLocalDpi xmlns:a14="http://schemas.microsoft.com/office/drawing/2010/main"/>
                  </a:ext>
                </a:extLst>
              </a:blip>
              <a:stretch>
                <a:fillRect/>
              </a:stretch>
            </a:blipFill>
          </p:spPr>
          <p:style>
            <a:lnRef idx="2">
              <a:schemeClr val="lt1">
                <a:hueOff val="0"/>
                <a:satOff val="0"/>
                <a:lumOff val="0"/>
                <a:alphaOff val="0"/>
              </a:schemeClr>
            </a:lnRef>
            <a:fillRef idx="1">
              <a:scrgbClr r="0" g="0" b="0"/>
            </a:fillRef>
            <a:effectRef idx="0">
              <a:schemeClr val="accent1">
                <a:tint val="50000"/>
                <a:hueOff val="0"/>
                <a:satOff val="0"/>
                <a:lumOff val="0"/>
                <a:alphaOff val="0"/>
              </a:schemeClr>
            </a:effectRef>
            <a:fontRef idx="minor">
              <a:schemeClr val="lt1">
                <a:hueOff val="0"/>
                <a:satOff val="0"/>
                <a:lumOff val="0"/>
                <a:alphaOff val="0"/>
              </a:schemeClr>
            </a:fontRef>
          </p:style>
        </p:sp>
      </p:grpSp>
      <p:sp>
        <p:nvSpPr>
          <p:cNvPr id="5" name="Rounded Rectangle 4"/>
          <p:cNvSpPr/>
          <p:nvPr/>
        </p:nvSpPr>
        <p:spPr>
          <a:xfrm>
            <a:off x="1328116" y="1170356"/>
            <a:ext cx="4294885" cy="3841945"/>
          </a:xfrm>
          <a:prstGeom prst="roundRect">
            <a:avLst/>
          </a:prstGeom>
          <a:gradFill>
            <a:gsLst>
              <a:gs pos="0">
                <a:schemeClr val="accent1">
                  <a:tint val="100000"/>
                  <a:shade val="100000"/>
                  <a:satMod val="130000"/>
                  <a:alpha val="49000"/>
                </a:schemeClr>
              </a:gs>
              <a:gs pos="100000">
                <a:schemeClr val="accent1">
                  <a:tint val="50000"/>
                  <a:shade val="100000"/>
                  <a:satMod val="350000"/>
                </a:schemeClr>
              </a:gs>
            </a:gsLst>
          </a:gra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3" name="TextBox 2"/>
          <p:cNvSpPr txBox="1"/>
          <p:nvPr/>
        </p:nvSpPr>
        <p:spPr>
          <a:xfrm>
            <a:off x="1358610" y="2458090"/>
            <a:ext cx="4294885" cy="1785104"/>
          </a:xfrm>
          <a:prstGeom prst="rect">
            <a:avLst/>
          </a:prstGeom>
          <a:noFill/>
        </p:spPr>
        <p:txBody>
          <a:bodyPr wrap="square" rtlCol="0">
            <a:spAutoFit/>
          </a:bodyPr>
          <a:lstStyle/>
          <a:p>
            <a:pPr algn="ctr"/>
            <a:r>
              <a:rPr lang="en-US" sz="2200" b="1" dirty="0" smtClean="0">
                <a:solidFill>
                  <a:schemeClr val="bg1"/>
                </a:solidFill>
                <a:effectLst>
                  <a:outerShdw blurRad="50800" dist="38100" dir="2700000" algn="tl" rotWithShape="0">
                    <a:prstClr val="black">
                      <a:alpha val="76000"/>
                    </a:prstClr>
                  </a:outerShdw>
                </a:effectLst>
              </a:rPr>
              <a:t>Commission </a:t>
            </a:r>
            <a:r>
              <a:rPr lang="en-US" sz="2200" b="1" dirty="0">
                <a:solidFill>
                  <a:schemeClr val="bg1"/>
                </a:solidFill>
                <a:effectLst>
                  <a:outerShdw blurRad="50800" dist="38100" dir="2700000" algn="tl" rotWithShape="0">
                    <a:prstClr val="black">
                      <a:alpha val="76000"/>
                    </a:prstClr>
                  </a:outerShdw>
                </a:effectLst>
              </a:rPr>
              <a:t>Delegated Regulation (EU) 2019/945 </a:t>
            </a:r>
            <a:endParaRPr lang="en-US" sz="2200" b="1" dirty="0" smtClean="0">
              <a:solidFill>
                <a:schemeClr val="bg1"/>
              </a:solidFill>
              <a:effectLst>
                <a:outerShdw blurRad="50800" dist="38100" dir="2700000" algn="tl" rotWithShape="0">
                  <a:prstClr val="black">
                    <a:alpha val="76000"/>
                  </a:prstClr>
                </a:outerShdw>
              </a:effectLst>
            </a:endParaRPr>
          </a:p>
          <a:p>
            <a:pPr algn="ctr"/>
            <a:r>
              <a:rPr lang="en-US" sz="2200" b="1" dirty="0" smtClean="0">
                <a:solidFill>
                  <a:schemeClr val="bg1"/>
                </a:solidFill>
                <a:effectLst>
                  <a:outerShdw blurRad="50800" dist="38100" dir="2700000" algn="tl" rotWithShape="0">
                    <a:prstClr val="black">
                      <a:alpha val="76000"/>
                    </a:prstClr>
                  </a:outerShdw>
                </a:effectLst>
              </a:rPr>
              <a:t>&amp;</a:t>
            </a:r>
            <a:r>
              <a:rPr lang="en-US" sz="2200" b="1" dirty="0">
                <a:solidFill>
                  <a:schemeClr val="bg1"/>
                </a:solidFill>
                <a:effectLst>
                  <a:outerShdw blurRad="50800" dist="38100" dir="2700000" algn="tl" rotWithShape="0">
                    <a:prstClr val="black">
                      <a:alpha val="76000"/>
                    </a:prstClr>
                  </a:outerShdw>
                </a:effectLst>
              </a:rPr>
              <a:t> </a:t>
            </a:r>
            <a:endParaRPr lang="en-US" sz="2200" b="1" dirty="0" smtClean="0">
              <a:solidFill>
                <a:schemeClr val="bg1"/>
              </a:solidFill>
              <a:effectLst>
                <a:outerShdw blurRad="50800" dist="38100" dir="2700000" algn="tl" rotWithShape="0">
                  <a:prstClr val="black">
                    <a:alpha val="76000"/>
                  </a:prstClr>
                </a:outerShdw>
              </a:effectLst>
            </a:endParaRPr>
          </a:p>
          <a:p>
            <a:pPr algn="ctr"/>
            <a:r>
              <a:rPr lang="en-US" sz="2200" b="1" dirty="0" smtClean="0">
                <a:solidFill>
                  <a:schemeClr val="bg1"/>
                </a:solidFill>
                <a:effectLst>
                  <a:outerShdw blurRad="50800" dist="38100" dir="2700000" algn="tl" rotWithShape="0">
                    <a:prstClr val="black">
                      <a:alpha val="76000"/>
                    </a:prstClr>
                  </a:outerShdw>
                </a:effectLst>
              </a:rPr>
              <a:t>Commission </a:t>
            </a:r>
            <a:r>
              <a:rPr lang="en-US" sz="2200" b="1" dirty="0">
                <a:solidFill>
                  <a:schemeClr val="bg1"/>
                </a:solidFill>
                <a:effectLst>
                  <a:outerShdw blurRad="50800" dist="38100" dir="2700000" algn="tl" rotWithShape="0">
                    <a:prstClr val="black">
                      <a:alpha val="76000"/>
                    </a:prstClr>
                  </a:outerShdw>
                </a:effectLst>
              </a:rPr>
              <a:t>Implementing Regulation (EU) </a:t>
            </a:r>
            <a:r>
              <a:rPr lang="en-US" sz="2200" b="1" dirty="0" smtClean="0">
                <a:solidFill>
                  <a:schemeClr val="bg1"/>
                </a:solidFill>
                <a:effectLst>
                  <a:outerShdw blurRad="50800" dist="38100" dir="2700000" algn="tl" rotWithShape="0">
                    <a:prstClr val="black">
                      <a:alpha val="76000"/>
                    </a:prstClr>
                  </a:outerShdw>
                </a:effectLst>
              </a:rPr>
              <a:t>2019/947</a:t>
            </a:r>
            <a:endParaRPr lang="en-GB" sz="2400" b="1" dirty="0">
              <a:solidFill>
                <a:schemeClr val="bg1"/>
              </a:solidFill>
              <a:effectLst>
                <a:outerShdw blurRad="50800" dist="38100" dir="2700000" algn="tl" rotWithShape="0">
                  <a:prstClr val="black">
                    <a:alpha val="76000"/>
                  </a:prstClr>
                </a:outerShdw>
              </a:effectLst>
            </a:endParaRPr>
          </a:p>
        </p:txBody>
      </p:sp>
      <p:sp>
        <p:nvSpPr>
          <p:cNvPr id="51" name="Rounded Rectangle 50"/>
          <p:cNvSpPr/>
          <p:nvPr/>
        </p:nvSpPr>
        <p:spPr>
          <a:xfrm>
            <a:off x="5804429" y="1072971"/>
            <a:ext cx="1979268" cy="3928602"/>
          </a:xfrm>
          <a:prstGeom prst="roundRect">
            <a:avLst/>
          </a:prstGeom>
          <a:gradFill>
            <a:gsLst>
              <a:gs pos="0">
                <a:schemeClr val="accent1">
                  <a:tint val="100000"/>
                  <a:shade val="100000"/>
                  <a:satMod val="130000"/>
                  <a:alpha val="49000"/>
                </a:schemeClr>
              </a:gs>
              <a:gs pos="100000">
                <a:schemeClr val="accent1">
                  <a:tint val="50000"/>
                  <a:shade val="100000"/>
                  <a:satMod val="350000"/>
                </a:schemeClr>
              </a:gs>
            </a:gsLst>
          </a:gra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27" name="TextBox 26"/>
          <p:cNvSpPr txBox="1"/>
          <p:nvPr/>
        </p:nvSpPr>
        <p:spPr>
          <a:xfrm>
            <a:off x="5767677" y="2623655"/>
            <a:ext cx="2016019" cy="769441"/>
          </a:xfrm>
          <a:prstGeom prst="rect">
            <a:avLst/>
          </a:prstGeom>
          <a:noFill/>
        </p:spPr>
        <p:txBody>
          <a:bodyPr wrap="square" rtlCol="0">
            <a:spAutoFit/>
          </a:bodyPr>
          <a:lstStyle/>
          <a:p>
            <a:pPr algn="ctr"/>
            <a:r>
              <a:rPr lang="en-US" sz="2200" b="1" dirty="0">
                <a:solidFill>
                  <a:schemeClr val="bg1"/>
                </a:solidFill>
                <a:effectLst>
                  <a:outerShdw blurRad="50800" dist="38100" dir="2700000" algn="tl" rotWithShape="0">
                    <a:prstClr val="black">
                      <a:alpha val="76000"/>
                    </a:prstClr>
                  </a:outerShdw>
                </a:effectLst>
              </a:rPr>
              <a:t>NPA planned for </a:t>
            </a:r>
            <a:r>
              <a:rPr lang="en-US" sz="2200" b="1" dirty="0" smtClean="0">
                <a:solidFill>
                  <a:schemeClr val="bg1"/>
                </a:solidFill>
                <a:effectLst>
                  <a:outerShdw blurRad="50800" dist="38100" dir="2700000" algn="tl" rotWithShape="0">
                    <a:prstClr val="black">
                      <a:alpha val="76000"/>
                    </a:prstClr>
                  </a:outerShdw>
                </a:effectLst>
              </a:rPr>
              <a:t>Q4 </a:t>
            </a:r>
            <a:r>
              <a:rPr lang="en-US" sz="2200" b="1" dirty="0">
                <a:solidFill>
                  <a:schemeClr val="bg1"/>
                </a:solidFill>
                <a:effectLst>
                  <a:outerShdw blurRad="50800" dist="38100" dir="2700000" algn="tl" rotWithShape="0">
                    <a:prstClr val="black">
                      <a:alpha val="76000"/>
                    </a:prstClr>
                  </a:outerShdw>
                </a:effectLst>
              </a:rPr>
              <a:t>2020</a:t>
            </a:r>
            <a:endParaRPr lang="en-GB" sz="2200" b="1" dirty="0">
              <a:solidFill>
                <a:schemeClr val="bg1"/>
              </a:solidFill>
              <a:effectLst>
                <a:outerShdw blurRad="50800" dist="38100" dir="2700000" algn="tl" rotWithShape="0">
                  <a:prstClr val="black">
                    <a:alpha val="76000"/>
                  </a:prstClr>
                </a:outerShdw>
              </a:effectLst>
            </a:endParaRPr>
          </a:p>
        </p:txBody>
      </p:sp>
    </p:spTree>
    <p:extLst>
      <p:ext uri="{BB962C8B-B14F-4D97-AF65-F5344CB8AC3E}">
        <p14:creationId xmlns:p14="http://schemas.microsoft.com/office/powerpoint/2010/main" val="41391417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7"/>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5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3" grpId="0"/>
      <p:bldP spid="51" grpId="0" animBg="1"/>
      <p:bldP spid="27"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5287456" y="633631"/>
            <a:ext cx="1124446" cy="400110"/>
          </a:xfrm>
          <a:prstGeom prst="rect">
            <a:avLst/>
          </a:prstGeom>
        </p:spPr>
        <p:txBody>
          <a:bodyPr wrap="square">
            <a:spAutoFit/>
          </a:bodyPr>
          <a:lstStyle/>
          <a:p>
            <a:pPr marL="0" lvl="1" algn="ctr">
              <a:buNone/>
            </a:pPr>
            <a:r>
              <a:rPr lang="en-GB" sz="2000" b="1" i="1" dirty="0" smtClean="0"/>
              <a:t>STS-02</a:t>
            </a:r>
            <a:endParaRPr lang="en-US" sz="2000" b="1" i="1" dirty="0"/>
          </a:p>
        </p:txBody>
      </p:sp>
      <p:sp>
        <p:nvSpPr>
          <p:cNvPr id="8" name="Rectangle 7"/>
          <p:cNvSpPr/>
          <p:nvPr/>
        </p:nvSpPr>
        <p:spPr>
          <a:xfrm>
            <a:off x="1564460" y="662640"/>
            <a:ext cx="1124446" cy="400110"/>
          </a:xfrm>
          <a:prstGeom prst="rect">
            <a:avLst/>
          </a:prstGeom>
        </p:spPr>
        <p:txBody>
          <a:bodyPr wrap="square">
            <a:spAutoFit/>
          </a:bodyPr>
          <a:lstStyle/>
          <a:p>
            <a:pPr marL="0" lvl="1" algn="ctr">
              <a:buNone/>
            </a:pPr>
            <a:r>
              <a:rPr lang="en-GB" sz="2000" b="1" i="1" dirty="0" smtClean="0"/>
              <a:t>STS-01</a:t>
            </a:r>
            <a:endParaRPr lang="en-US" sz="2000" b="1" i="1" dirty="0"/>
          </a:p>
        </p:txBody>
      </p:sp>
      <p:sp>
        <p:nvSpPr>
          <p:cNvPr id="9" name="Content Placeholder 2"/>
          <p:cNvSpPr txBox="1">
            <a:spLocks/>
          </p:cNvSpPr>
          <p:nvPr/>
        </p:nvSpPr>
        <p:spPr>
          <a:xfrm>
            <a:off x="23252" y="3146114"/>
            <a:ext cx="3957077" cy="549139"/>
          </a:xfrm>
          <a:prstGeom prst="rect">
            <a:avLst/>
          </a:prstGeom>
        </p:spPr>
        <p:txBody>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360363" lvl="1" indent="-360363">
              <a:buFont typeface="Wingdings" panose="05000000000000000000" pitchFamily="2" charset="2"/>
              <a:buChar char="Ø"/>
            </a:pPr>
            <a:r>
              <a:rPr lang="en-GB" sz="1600" dirty="0" smtClean="0"/>
              <a:t>No fixed wings (only C5)</a:t>
            </a:r>
          </a:p>
          <a:p>
            <a:pPr marL="360363" lvl="1" indent="-360363">
              <a:buFont typeface="Wingdings" panose="05000000000000000000" pitchFamily="2" charset="2"/>
              <a:buChar char="Ø"/>
            </a:pPr>
            <a:r>
              <a:rPr lang="en-GB" sz="1600" dirty="0" smtClean="0"/>
              <a:t>Means </a:t>
            </a:r>
            <a:r>
              <a:rPr lang="en-GB" sz="1600" dirty="0"/>
              <a:t>to reduce the effect of the UA dynamics (i.e. Parachute) (only C5</a:t>
            </a:r>
            <a:r>
              <a:rPr lang="en-GB" sz="1600" dirty="0" smtClean="0"/>
              <a:t>)</a:t>
            </a:r>
          </a:p>
          <a:p>
            <a:pPr marL="360363" lvl="1" indent="-360363">
              <a:buFont typeface="Wingdings" panose="05000000000000000000" pitchFamily="2" charset="2"/>
              <a:buChar char="Ø"/>
            </a:pPr>
            <a:r>
              <a:rPr lang="en-GB" sz="1600" dirty="0" smtClean="0"/>
              <a:t>Accessories kit to transform </a:t>
            </a:r>
            <a:r>
              <a:rPr lang="en-GB" sz="1600" dirty="0"/>
              <a:t>a class C3 UAS (</a:t>
            </a:r>
            <a:r>
              <a:rPr lang="en-GB" sz="1600" dirty="0" smtClean="0"/>
              <a:t>only C5)</a:t>
            </a:r>
            <a:endParaRPr lang="en-GB" sz="1600" dirty="0"/>
          </a:p>
          <a:p>
            <a:pPr marL="457200" lvl="1" indent="0">
              <a:buNone/>
            </a:pPr>
            <a:endParaRPr lang="en-GB" sz="1600" dirty="0"/>
          </a:p>
          <a:p>
            <a:pPr>
              <a:buFont typeface="Wingdings" panose="05000000000000000000" pitchFamily="2" charset="2"/>
              <a:buChar char="Ø"/>
            </a:pPr>
            <a:endParaRPr lang="en-US" sz="1600" dirty="0"/>
          </a:p>
        </p:txBody>
      </p:sp>
      <p:sp>
        <p:nvSpPr>
          <p:cNvPr id="10" name="Content Placeholder 2"/>
          <p:cNvSpPr txBox="1">
            <a:spLocks/>
          </p:cNvSpPr>
          <p:nvPr/>
        </p:nvSpPr>
        <p:spPr>
          <a:xfrm>
            <a:off x="3768708" y="3141529"/>
            <a:ext cx="5213926" cy="1839038"/>
          </a:xfrm>
          <a:prstGeom prst="rect">
            <a:avLst/>
          </a:prstGeom>
        </p:spPr>
        <p:txBody>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lvl="1">
              <a:buFont typeface="Wingdings" panose="05000000000000000000" pitchFamily="2" charset="2"/>
              <a:buChar char="Ø"/>
            </a:pPr>
            <a:r>
              <a:rPr lang="en-GB" sz="1600" dirty="0" smtClean="0"/>
              <a:t>Provide </a:t>
            </a:r>
            <a:r>
              <a:rPr lang="en-GB" sz="1600" dirty="0"/>
              <a:t>information on </a:t>
            </a:r>
            <a:r>
              <a:rPr lang="en-GB" sz="1600" dirty="0" smtClean="0"/>
              <a:t>UA position (only C6)</a:t>
            </a:r>
            <a:endParaRPr lang="en-GB" sz="1600" dirty="0"/>
          </a:p>
          <a:p>
            <a:pPr lvl="1">
              <a:buFont typeface="Wingdings" panose="05000000000000000000" pitchFamily="2" charset="2"/>
              <a:buChar char="Ø"/>
            </a:pPr>
            <a:r>
              <a:rPr lang="en-GB" sz="1600" dirty="0"/>
              <a:t>Maximum ground speed &lt; 50m/s (only C6)</a:t>
            </a:r>
          </a:p>
          <a:p>
            <a:pPr lvl="1">
              <a:buFont typeface="Wingdings" panose="05000000000000000000" pitchFamily="2" charset="2"/>
              <a:buChar char="Ø"/>
            </a:pPr>
            <a:r>
              <a:rPr lang="en-GB" sz="1600" dirty="0"/>
              <a:t>Geo-caging (only C6)</a:t>
            </a:r>
          </a:p>
          <a:p>
            <a:pPr lvl="1">
              <a:buFont typeface="Wingdings" panose="05000000000000000000" pitchFamily="2" charset="2"/>
              <a:buChar char="Ø"/>
            </a:pPr>
            <a:r>
              <a:rPr lang="en-GB" sz="1600" dirty="0"/>
              <a:t>Low speed mode selectable up to 5 m/s (only C6</a:t>
            </a:r>
            <a:r>
              <a:rPr lang="en-GB" sz="1600" dirty="0" smtClean="0"/>
              <a:t>)</a:t>
            </a:r>
          </a:p>
          <a:p>
            <a:pPr lvl="1">
              <a:buFont typeface="Wingdings" panose="05000000000000000000" pitchFamily="2" charset="2"/>
              <a:buChar char="Ø"/>
            </a:pPr>
            <a:r>
              <a:rPr lang="en-GB" sz="1600" dirty="0"/>
              <a:t>Automatic modes (only C6</a:t>
            </a:r>
            <a:r>
              <a:rPr lang="en-GB" sz="1600" dirty="0" smtClean="0"/>
              <a:t>)</a:t>
            </a:r>
          </a:p>
          <a:p>
            <a:pPr>
              <a:buFont typeface="Wingdings" panose="05000000000000000000" pitchFamily="2" charset="2"/>
              <a:buChar char="Ø"/>
            </a:pPr>
            <a:endParaRPr lang="en-US" sz="1600" dirty="0"/>
          </a:p>
        </p:txBody>
      </p:sp>
      <p:sp>
        <p:nvSpPr>
          <p:cNvPr id="11" name="Content Placeholder 2"/>
          <p:cNvSpPr txBox="1">
            <a:spLocks/>
          </p:cNvSpPr>
          <p:nvPr/>
        </p:nvSpPr>
        <p:spPr>
          <a:xfrm>
            <a:off x="1102659" y="4669662"/>
            <a:ext cx="7879975" cy="542422"/>
          </a:xfrm>
          <a:prstGeom prst="rect">
            <a:avLst/>
          </a:prstGeom>
        </p:spPr>
        <p:txBody>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GB" sz="2000" dirty="0" smtClean="0"/>
              <a:t>New mandate for standardisation expected to be issued by DG Grow</a:t>
            </a:r>
            <a:endParaRPr lang="en-US" sz="1600" dirty="0"/>
          </a:p>
        </p:txBody>
      </p:sp>
      <p:cxnSp>
        <p:nvCxnSpPr>
          <p:cNvPr id="12" name="Straight Connector 11"/>
          <p:cNvCxnSpPr/>
          <p:nvPr/>
        </p:nvCxnSpPr>
        <p:spPr>
          <a:xfrm>
            <a:off x="3980329" y="1304242"/>
            <a:ext cx="0" cy="2961165"/>
          </a:xfrm>
          <a:prstGeom prst="line">
            <a:avLst/>
          </a:prstGeom>
          <a:ln w="3175"/>
        </p:spPr>
        <p:style>
          <a:lnRef idx="2">
            <a:schemeClr val="accent1"/>
          </a:lnRef>
          <a:fillRef idx="0">
            <a:schemeClr val="accent1"/>
          </a:fillRef>
          <a:effectRef idx="1">
            <a:schemeClr val="accent1"/>
          </a:effectRef>
          <a:fontRef idx="minor">
            <a:schemeClr val="tx1"/>
          </a:fontRef>
        </p:style>
      </p:cxnSp>
      <p:sp>
        <p:nvSpPr>
          <p:cNvPr id="7" name="Content Placeholder 2"/>
          <p:cNvSpPr txBox="1">
            <a:spLocks/>
          </p:cNvSpPr>
          <p:nvPr/>
        </p:nvSpPr>
        <p:spPr>
          <a:xfrm>
            <a:off x="1059572" y="1606371"/>
            <a:ext cx="6409110" cy="1499765"/>
          </a:xfrm>
          <a:prstGeom prst="rect">
            <a:avLst/>
          </a:prstGeom>
          <a:solidFill>
            <a:schemeClr val="bg1"/>
          </a:solidFill>
          <a:ln>
            <a:solidFill>
              <a:schemeClr val="tx1"/>
            </a:solidFill>
          </a:ln>
        </p:spPr>
        <p:txBody>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buFont typeface="Wingdings" panose="05000000000000000000" pitchFamily="2" charset="2"/>
              <a:buChar char="Ø"/>
            </a:pPr>
            <a:r>
              <a:rPr lang="en-GB" sz="2000" dirty="0" smtClean="0"/>
              <a:t>Technical requirements as class C3 </a:t>
            </a:r>
            <a:r>
              <a:rPr lang="en-GB" sz="2000" dirty="0"/>
              <a:t>UAS with </a:t>
            </a:r>
            <a:r>
              <a:rPr lang="en-GB" sz="2000" dirty="0" smtClean="0"/>
              <a:t>addition of:</a:t>
            </a:r>
          </a:p>
          <a:p>
            <a:pPr marL="1614488" lvl="1" indent="-271463">
              <a:buFont typeface="Wingdings" panose="05000000000000000000" pitchFamily="2" charset="2"/>
              <a:buChar char="Ø"/>
            </a:pPr>
            <a:r>
              <a:rPr lang="en-GB" sz="1600" dirty="0" smtClean="0"/>
              <a:t>Health monitor of the C2 link</a:t>
            </a:r>
          </a:p>
          <a:p>
            <a:pPr marL="1614488" lvl="1" indent="-271463">
              <a:buFont typeface="Wingdings" panose="05000000000000000000" pitchFamily="2" charset="2"/>
              <a:buChar char="Ø"/>
            </a:pPr>
            <a:r>
              <a:rPr lang="en-GB" sz="1600" dirty="0" smtClean="0"/>
              <a:t>Provide information on UA speed and height</a:t>
            </a:r>
          </a:p>
          <a:p>
            <a:pPr marL="1614488" lvl="1" indent="-271463">
              <a:buFont typeface="Wingdings" panose="05000000000000000000" pitchFamily="2" charset="2"/>
              <a:buChar char="Ø"/>
            </a:pPr>
            <a:r>
              <a:rPr lang="en-GB" sz="1600" dirty="0"/>
              <a:t>Flight Termination </a:t>
            </a:r>
            <a:r>
              <a:rPr lang="en-GB" sz="1600" dirty="0" smtClean="0"/>
              <a:t>system</a:t>
            </a:r>
          </a:p>
          <a:p>
            <a:pPr marL="1614488" lvl="1" indent="-271463">
              <a:buFont typeface="Wingdings" panose="05000000000000000000" pitchFamily="2" charset="2"/>
              <a:buChar char="Ø"/>
            </a:pPr>
            <a:r>
              <a:rPr lang="en-GB" sz="1600" dirty="0" smtClean="0"/>
              <a:t>Optional geo-awareness</a:t>
            </a:r>
            <a:endParaRPr lang="en-GB" sz="1600" dirty="0"/>
          </a:p>
        </p:txBody>
      </p:sp>
      <p:sp>
        <p:nvSpPr>
          <p:cNvPr id="16" name="Text Placeholder 1"/>
          <p:cNvSpPr>
            <a:spLocks noGrp="1"/>
          </p:cNvSpPr>
          <p:nvPr>
            <p:ph type="body" sz="quarter" idx="16"/>
          </p:nvPr>
        </p:nvSpPr>
        <p:spPr>
          <a:xfrm>
            <a:off x="0" y="149179"/>
            <a:ext cx="9143999" cy="656391"/>
          </a:xfrm>
        </p:spPr>
        <p:txBody>
          <a:bodyPr/>
          <a:lstStyle/>
          <a:p>
            <a:r>
              <a:rPr lang="en-US" dirty="0" smtClean="0"/>
              <a:t>EU Regulation - </a:t>
            </a:r>
            <a:r>
              <a:rPr lang="en-US" dirty="0"/>
              <a:t>Opinion on Standard </a:t>
            </a:r>
            <a:r>
              <a:rPr lang="en-US" dirty="0" smtClean="0"/>
              <a:t>Scenarios</a:t>
            </a:r>
            <a:endParaRPr lang="en-US" dirty="0"/>
          </a:p>
        </p:txBody>
      </p:sp>
      <p:grpSp>
        <p:nvGrpSpPr>
          <p:cNvPr id="13" name="Group 12"/>
          <p:cNvGrpSpPr/>
          <p:nvPr/>
        </p:nvGrpSpPr>
        <p:grpSpPr>
          <a:xfrm>
            <a:off x="1756046" y="1022774"/>
            <a:ext cx="741273" cy="540000"/>
            <a:chOff x="3404594" y="2997202"/>
            <a:chExt cx="741273" cy="540000"/>
          </a:xfrm>
        </p:grpSpPr>
        <p:pic>
          <p:nvPicPr>
            <p:cNvPr id="14" name="Picture 1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404594" y="2997202"/>
              <a:ext cx="741273" cy="540000"/>
            </a:xfrm>
            <a:prstGeom prst="rect">
              <a:avLst/>
            </a:prstGeom>
          </p:spPr>
        </p:pic>
        <p:sp>
          <p:nvSpPr>
            <p:cNvPr id="15" name="Oval 14"/>
            <p:cNvSpPr/>
            <p:nvPr/>
          </p:nvSpPr>
          <p:spPr>
            <a:xfrm>
              <a:off x="3670423" y="3127284"/>
              <a:ext cx="209613" cy="243057"/>
            </a:xfrm>
            <a:prstGeom prst="ellipse">
              <a:avLst/>
            </a:prstGeom>
            <a:solidFill>
              <a:srgbClr val="FDB94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17" name="TextBox 16"/>
            <p:cNvSpPr txBox="1"/>
            <p:nvPr/>
          </p:nvSpPr>
          <p:spPr>
            <a:xfrm>
              <a:off x="3544181" y="3082536"/>
              <a:ext cx="498006" cy="369332"/>
            </a:xfrm>
            <a:prstGeom prst="rect">
              <a:avLst/>
            </a:prstGeom>
            <a:noFill/>
          </p:spPr>
          <p:txBody>
            <a:bodyPr wrap="square" rtlCol="0">
              <a:spAutoFit/>
            </a:bodyPr>
            <a:lstStyle/>
            <a:p>
              <a:r>
                <a:rPr lang="en-GB" b="1" dirty="0" smtClean="0">
                  <a:solidFill>
                    <a:srgbClr val="0088CF"/>
                  </a:solidFill>
                </a:rPr>
                <a:t>C5</a:t>
              </a:r>
              <a:endParaRPr lang="en-GB" b="1" dirty="0">
                <a:solidFill>
                  <a:srgbClr val="0088CF"/>
                </a:solidFill>
              </a:endParaRPr>
            </a:p>
          </p:txBody>
        </p:sp>
      </p:grpSp>
      <p:grpSp>
        <p:nvGrpSpPr>
          <p:cNvPr id="18" name="Group 17"/>
          <p:cNvGrpSpPr/>
          <p:nvPr/>
        </p:nvGrpSpPr>
        <p:grpSpPr>
          <a:xfrm>
            <a:off x="5479042" y="1004384"/>
            <a:ext cx="741273" cy="540000"/>
            <a:chOff x="3404594" y="2997202"/>
            <a:chExt cx="741273" cy="540000"/>
          </a:xfrm>
        </p:grpSpPr>
        <p:pic>
          <p:nvPicPr>
            <p:cNvPr id="19" name="Picture 1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404594" y="2997202"/>
              <a:ext cx="741273" cy="540000"/>
            </a:xfrm>
            <a:prstGeom prst="rect">
              <a:avLst/>
            </a:prstGeom>
          </p:spPr>
        </p:pic>
        <p:sp>
          <p:nvSpPr>
            <p:cNvPr id="20" name="Oval 19"/>
            <p:cNvSpPr/>
            <p:nvPr/>
          </p:nvSpPr>
          <p:spPr>
            <a:xfrm>
              <a:off x="3670423" y="3127284"/>
              <a:ext cx="209613" cy="243057"/>
            </a:xfrm>
            <a:prstGeom prst="ellipse">
              <a:avLst/>
            </a:prstGeom>
            <a:solidFill>
              <a:srgbClr val="FDB94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21" name="TextBox 20"/>
            <p:cNvSpPr txBox="1"/>
            <p:nvPr/>
          </p:nvSpPr>
          <p:spPr>
            <a:xfrm>
              <a:off x="3544181" y="3082536"/>
              <a:ext cx="498006" cy="369332"/>
            </a:xfrm>
            <a:prstGeom prst="rect">
              <a:avLst/>
            </a:prstGeom>
            <a:noFill/>
          </p:spPr>
          <p:txBody>
            <a:bodyPr wrap="square" rtlCol="0">
              <a:spAutoFit/>
            </a:bodyPr>
            <a:lstStyle/>
            <a:p>
              <a:r>
                <a:rPr lang="en-GB" b="1" dirty="0" smtClean="0">
                  <a:solidFill>
                    <a:srgbClr val="0088CF"/>
                  </a:solidFill>
                </a:rPr>
                <a:t>C6</a:t>
              </a:r>
              <a:endParaRPr lang="en-GB" b="1" dirty="0">
                <a:solidFill>
                  <a:srgbClr val="0088CF"/>
                </a:solidFill>
              </a:endParaRPr>
            </a:p>
          </p:txBody>
        </p:sp>
      </p:grpSp>
    </p:spTree>
    <p:extLst>
      <p:ext uri="{BB962C8B-B14F-4D97-AF65-F5344CB8AC3E}">
        <p14:creationId xmlns:p14="http://schemas.microsoft.com/office/powerpoint/2010/main" val="358396152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6"/>
          </p:nvPr>
        </p:nvSpPr>
        <p:spPr/>
        <p:txBody>
          <a:bodyPr/>
          <a:lstStyle/>
          <a:p>
            <a:r>
              <a:rPr lang="en-US" sz="3200" dirty="0" smtClean="0"/>
              <a:t>Status on EU Regulations for operations in open and specific category</a:t>
            </a:r>
            <a:endParaRPr lang="en-GB" sz="3200" dirty="0"/>
          </a:p>
        </p:txBody>
      </p:sp>
      <p:sp>
        <p:nvSpPr>
          <p:cNvPr id="3" name="Text Placeholder 2"/>
          <p:cNvSpPr>
            <a:spLocks noGrp="1"/>
          </p:cNvSpPr>
          <p:nvPr>
            <p:ph type="body" sz="quarter" idx="17"/>
          </p:nvPr>
        </p:nvSpPr>
        <p:spPr>
          <a:xfrm>
            <a:off x="214411" y="1228857"/>
            <a:ext cx="8826470" cy="3568056"/>
          </a:xfrm>
        </p:spPr>
        <p:txBody>
          <a:bodyPr/>
          <a:lstStyle/>
          <a:p>
            <a:r>
              <a:rPr lang="en-US" sz="2200" dirty="0">
                <a:hlinkClick r:id="rId2"/>
              </a:rPr>
              <a:t>Commission Delegated Regulation (EU) 2019/945</a:t>
            </a:r>
            <a:r>
              <a:rPr lang="en-US" sz="2200" dirty="0"/>
              <a:t> (technical requirements and third country operations)</a:t>
            </a:r>
          </a:p>
          <a:p>
            <a:pPr lvl="1"/>
            <a:r>
              <a:rPr lang="en-US" sz="1800" dirty="0">
                <a:solidFill>
                  <a:schemeClr val="tx1">
                    <a:lumMod val="65000"/>
                    <a:lumOff val="35000"/>
                  </a:schemeClr>
                </a:solidFill>
              </a:rPr>
              <a:t>e</a:t>
            </a:r>
            <a:r>
              <a:rPr lang="en-US" sz="1800" dirty="0" smtClean="0">
                <a:solidFill>
                  <a:schemeClr val="tx1">
                    <a:lumMod val="65000"/>
                    <a:lumOff val="35000"/>
                  </a:schemeClr>
                </a:solidFill>
              </a:rPr>
              <a:t>ntered </a:t>
            </a:r>
            <a:r>
              <a:rPr lang="en-US" sz="1800" dirty="0">
                <a:solidFill>
                  <a:schemeClr val="tx1">
                    <a:lumMod val="65000"/>
                    <a:lumOff val="35000"/>
                  </a:schemeClr>
                </a:solidFill>
              </a:rPr>
              <a:t>into force and </a:t>
            </a:r>
            <a:r>
              <a:rPr lang="en-US" sz="1800" dirty="0" smtClean="0">
                <a:solidFill>
                  <a:schemeClr val="tx1">
                    <a:lumMod val="65000"/>
                    <a:lumOff val="35000"/>
                  </a:schemeClr>
                </a:solidFill>
              </a:rPr>
              <a:t>became </a:t>
            </a:r>
            <a:r>
              <a:rPr lang="en-US" sz="1800" dirty="0">
                <a:solidFill>
                  <a:schemeClr val="tx1">
                    <a:lumMod val="65000"/>
                    <a:lumOff val="35000"/>
                  </a:schemeClr>
                </a:solidFill>
              </a:rPr>
              <a:t>applicable on 1</a:t>
            </a:r>
            <a:r>
              <a:rPr lang="en-US" sz="1800" baseline="30000" dirty="0">
                <a:solidFill>
                  <a:schemeClr val="tx1">
                    <a:lumMod val="65000"/>
                    <a:lumOff val="35000"/>
                  </a:schemeClr>
                </a:solidFill>
              </a:rPr>
              <a:t>st</a:t>
            </a:r>
            <a:r>
              <a:rPr lang="en-US" sz="1800" dirty="0">
                <a:solidFill>
                  <a:schemeClr val="tx1">
                    <a:lumMod val="65000"/>
                    <a:lumOff val="35000"/>
                  </a:schemeClr>
                </a:solidFill>
              </a:rPr>
              <a:t> July 2019</a:t>
            </a:r>
          </a:p>
          <a:p>
            <a:pPr>
              <a:spcBef>
                <a:spcPts val="1800"/>
              </a:spcBef>
            </a:pPr>
            <a:r>
              <a:rPr lang="en-US" sz="2200" dirty="0">
                <a:hlinkClick r:id="rId3"/>
              </a:rPr>
              <a:t>Commission Implementing Regulation (EU) 2019/947 </a:t>
            </a:r>
            <a:r>
              <a:rPr lang="en-US" sz="2200" dirty="0"/>
              <a:t>(operational requirements and registration</a:t>
            </a:r>
            <a:r>
              <a:rPr lang="en-US" sz="2200" dirty="0" smtClean="0"/>
              <a:t>)</a:t>
            </a:r>
          </a:p>
          <a:p>
            <a:pPr marL="895350" indent="-449263">
              <a:spcBef>
                <a:spcPts val="600"/>
              </a:spcBef>
            </a:pPr>
            <a:r>
              <a:rPr lang="en-US" sz="1800" dirty="0" smtClean="0"/>
              <a:t>entered </a:t>
            </a:r>
            <a:r>
              <a:rPr lang="en-US" sz="1800" dirty="0"/>
              <a:t>into force </a:t>
            </a:r>
            <a:r>
              <a:rPr lang="en-US" sz="1800" dirty="0" smtClean="0"/>
              <a:t>on 1</a:t>
            </a:r>
            <a:r>
              <a:rPr lang="en-US" sz="1800" baseline="30000" dirty="0" smtClean="0"/>
              <a:t>st</a:t>
            </a:r>
            <a:r>
              <a:rPr lang="en-US" sz="1800" dirty="0" smtClean="0"/>
              <a:t> </a:t>
            </a:r>
            <a:r>
              <a:rPr lang="en-US" sz="1800" dirty="0"/>
              <a:t>July 2019</a:t>
            </a:r>
          </a:p>
          <a:p>
            <a:pPr marL="895350" indent="-449263">
              <a:spcBef>
                <a:spcPts val="600"/>
              </a:spcBef>
            </a:pPr>
            <a:r>
              <a:rPr lang="en-US" sz="1800" dirty="0"/>
              <a:t>will become applicable on 1</a:t>
            </a:r>
            <a:r>
              <a:rPr lang="en-US" sz="1800" baseline="30000" dirty="0"/>
              <a:t>st</a:t>
            </a:r>
            <a:r>
              <a:rPr lang="en-US" sz="1800" dirty="0"/>
              <a:t> July 2020</a:t>
            </a:r>
          </a:p>
          <a:p>
            <a:pPr marL="895350" indent="-449263">
              <a:spcBef>
                <a:spcPts val="600"/>
              </a:spcBef>
            </a:pPr>
            <a:r>
              <a:rPr lang="en-GB" sz="1800" dirty="0">
                <a:hlinkClick r:id="rId4"/>
              </a:rPr>
              <a:t>AMC and GMs </a:t>
            </a:r>
            <a:r>
              <a:rPr lang="en-GB" sz="1800" dirty="0"/>
              <a:t>published on EASA website</a:t>
            </a:r>
            <a:r>
              <a:rPr lang="en-US" sz="1800" dirty="0"/>
              <a:t> </a:t>
            </a:r>
            <a:endParaRPr lang="en-US" sz="1800" dirty="0" smtClean="0"/>
          </a:p>
          <a:p>
            <a:pPr marL="538163">
              <a:spcBef>
                <a:spcPts val="1200"/>
              </a:spcBef>
            </a:pPr>
            <a:r>
              <a:rPr lang="en-US" sz="2000" dirty="0" smtClean="0">
                <a:solidFill>
                  <a:srgbClr val="FF0000"/>
                </a:solidFill>
              </a:rPr>
              <a:t>They directly </a:t>
            </a:r>
            <a:r>
              <a:rPr lang="en-US" sz="2000" dirty="0">
                <a:solidFill>
                  <a:srgbClr val="FF0000"/>
                </a:solidFill>
              </a:rPr>
              <a:t>r</a:t>
            </a:r>
            <a:r>
              <a:rPr lang="en-US" sz="2000" dirty="0" smtClean="0">
                <a:solidFill>
                  <a:srgbClr val="FF0000"/>
                </a:solidFill>
              </a:rPr>
              <a:t>eplace </a:t>
            </a:r>
            <a:r>
              <a:rPr lang="en-US" sz="2000" dirty="0">
                <a:solidFill>
                  <a:srgbClr val="FF0000"/>
                </a:solidFill>
              </a:rPr>
              <a:t>national regulations</a:t>
            </a:r>
          </a:p>
          <a:p>
            <a:pPr marL="446087" indent="0">
              <a:spcBef>
                <a:spcPts val="600"/>
              </a:spcBef>
              <a:buNone/>
            </a:pPr>
            <a:endParaRPr lang="en-US" sz="1800" dirty="0" smtClean="0"/>
          </a:p>
        </p:txBody>
      </p:sp>
    </p:spTree>
    <p:extLst>
      <p:ext uri="{BB962C8B-B14F-4D97-AF65-F5344CB8AC3E}">
        <p14:creationId xmlns:p14="http://schemas.microsoft.com/office/powerpoint/2010/main" val="16526322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3" end="3"/>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4" end="4"/>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6"/>
          </p:nvPr>
        </p:nvSpPr>
        <p:spPr/>
        <p:txBody>
          <a:bodyPr/>
          <a:lstStyle/>
          <a:p>
            <a:r>
              <a:rPr lang="en-GB" sz="3200" dirty="0"/>
              <a:t>Registration of UAS operator</a:t>
            </a:r>
            <a:endParaRPr lang="en-GB" sz="3000" dirty="0"/>
          </a:p>
        </p:txBody>
      </p:sp>
      <p:sp>
        <p:nvSpPr>
          <p:cNvPr id="3" name="Text Placeholder 2"/>
          <p:cNvSpPr>
            <a:spLocks noGrp="1"/>
          </p:cNvSpPr>
          <p:nvPr>
            <p:ph type="body" sz="quarter" idx="17"/>
          </p:nvPr>
        </p:nvSpPr>
        <p:spPr>
          <a:xfrm>
            <a:off x="220450" y="643196"/>
            <a:ext cx="6856212" cy="3568056"/>
          </a:xfrm>
        </p:spPr>
        <p:txBody>
          <a:bodyPr/>
          <a:lstStyle/>
          <a:p>
            <a:pPr marL="0" indent="0">
              <a:buNone/>
            </a:pPr>
            <a:r>
              <a:rPr lang="en-GB" dirty="0"/>
              <a:t>UAS Operators shall register themselves when they operate:</a:t>
            </a:r>
          </a:p>
          <a:p>
            <a:pPr marL="342900" lvl="5" indent="-342900">
              <a:buBlip>
                <a:blip r:embed="rId2"/>
              </a:buBlip>
            </a:pPr>
            <a:r>
              <a:rPr lang="en-GB" sz="2200" dirty="0">
                <a:solidFill>
                  <a:srgbClr val="FF0000"/>
                </a:solidFill>
              </a:rPr>
              <a:t>In the open category</a:t>
            </a:r>
            <a:r>
              <a:rPr lang="en-GB" dirty="0">
                <a:solidFill>
                  <a:schemeClr val="tx1">
                    <a:lumMod val="75000"/>
                    <a:lumOff val="25000"/>
                  </a:schemeClr>
                </a:solidFill>
              </a:rPr>
              <a:t>:</a:t>
            </a:r>
          </a:p>
          <a:p>
            <a:pPr marL="800100" lvl="6" indent="-342900">
              <a:buBlip>
                <a:blip r:embed="rId2"/>
              </a:buBlip>
            </a:pPr>
            <a:r>
              <a:rPr lang="en-GB" sz="1800" dirty="0">
                <a:solidFill>
                  <a:schemeClr val="tx1">
                    <a:lumMod val="75000"/>
                    <a:lumOff val="25000"/>
                  </a:schemeClr>
                </a:solidFill>
              </a:rPr>
              <a:t>UAS with an MTOM &gt; 250g</a:t>
            </a:r>
          </a:p>
          <a:p>
            <a:pPr marL="576263" lvl="2" indent="-127000"/>
            <a:endParaRPr lang="en-GB" sz="1200" dirty="0">
              <a:solidFill>
                <a:schemeClr val="tx1">
                  <a:lumMod val="75000"/>
                  <a:lumOff val="25000"/>
                </a:schemeClr>
              </a:solidFill>
            </a:endParaRPr>
          </a:p>
          <a:p>
            <a:pPr marL="576263" lvl="2" indent="-127000"/>
            <a:endParaRPr lang="en-GB" sz="1200" dirty="0">
              <a:solidFill>
                <a:schemeClr val="tx1">
                  <a:lumMod val="75000"/>
                  <a:lumOff val="25000"/>
                </a:schemeClr>
              </a:solidFill>
            </a:endParaRPr>
          </a:p>
          <a:p>
            <a:pPr marL="800100" lvl="6" indent="-342900">
              <a:buBlip>
                <a:blip r:embed="rId2"/>
              </a:buBlip>
            </a:pPr>
            <a:r>
              <a:rPr lang="en-GB" sz="1800" dirty="0">
                <a:solidFill>
                  <a:schemeClr val="tx1">
                    <a:lumMod val="75000"/>
                    <a:lumOff val="25000"/>
                  </a:schemeClr>
                </a:solidFill>
              </a:rPr>
              <a:t>UAS (non toys) with an MTOM &lt; 250g equipped with a sensor able to capture personal data</a:t>
            </a:r>
          </a:p>
          <a:p>
            <a:pPr marL="576263" lvl="2" indent="-127000"/>
            <a:endParaRPr lang="en-GB" dirty="0">
              <a:solidFill>
                <a:schemeClr val="tx1">
                  <a:lumMod val="75000"/>
                  <a:lumOff val="25000"/>
                </a:schemeClr>
              </a:solidFill>
            </a:endParaRPr>
          </a:p>
          <a:p>
            <a:pPr marL="800100" lvl="6" indent="-342900">
              <a:buBlip>
                <a:blip r:embed="rId2"/>
              </a:buBlip>
            </a:pPr>
            <a:r>
              <a:rPr lang="en-GB" sz="1800" dirty="0">
                <a:solidFill>
                  <a:schemeClr val="tx1">
                    <a:lumMod val="75000"/>
                    <a:lumOff val="25000"/>
                  </a:schemeClr>
                </a:solidFill>
              </a:rPr>
              <a:t>UAS which, in the case of an impact, can transfer to a human a kinetic energy greater than 80 Joules (e.g. a UAS with MTOM = 250 g and speed &gt; 130 km/h)</a:t>
            </a:r>
          </a:p>
          <a:p>
            <a:pPr marL="342900" lvl="5" indent="-342900">
              <a:buBlip>
                <a:blip r:embed="rId2"/>
              </a:buBlip>
            </a:pPr>
            <a:r>
              <a:rPr lang="en-GB" sz="2400" dirty="0" smtClean="0">
                <a:solidFill>
                  <a:schemeClr val="tx1">
                    <a:lumMod val="75000"/>
                    <a:lumOff val="25000"/>
                  </a:schemeClr>
                </a:solidFill>
              </a:rPr>
              <a:t> </a:t>
            </a:r>
            <a:r>
              <a:rPr lang="en-GB" sz="2200" dirty="0">
                <a:solidFill>
                  <a:srgbClr val="FF0000"/>
                </a:solidFill>
              </a:rPr>
              <a:t>In the specific category</a:t>
            </a:r>
            <a:r>
              <a:rPr lang="en-GB" sz="2200" dirty="0">
                <a:solidFill>
                  <a:schemeClr val="tx1">
                    <a:lumMod val="75000"/>
                    <a:lumOff val="25000"/>
                  </a:schemeClr>
                </a:solidFill>
              </a:rPr>
              <a:t>: </a:t>
            </a:r>
            <a:r>
              <a:rPr lang="en-GB" sz="2200" dirty="0" smtClean="0">
                <a:solidFill>
                  <a:schemeClr val="tx1">
                    <a:lumMod val="75000"/>
                    <a:lumOff val="25000"/>
                  </a:schemeClr>
                </a:solidFill>
              </a:rPr>
              <a:t>All operators</a:t>
            </a:r>
            <a:endParaRPr lang="en-GB" sz="2200" dirty="0">
              <a:solidFill>
                <a:schemeClr val="tx1">
                  <a:lumMod val="75000"/>
                  <a:lumOff val="25000"/>
                </a:schemeClr>
              </a:solidFill>
            </a:endParaRPr>
          </a:p>
          <a:p>
            <a:endParaRPr lang="en-US" dirty="0"/>
          </a:p>
        </p:txBody>
      </p:sp>
      <p:grpSp>
        <p:nvGrpSpPr>
          <p:cNvPr id="8" name="Group 7"/>
          <p:cNvGrpSpPr/>
          <p:nvPr/>
        </p:nvGrpSpPr>
        <p:grpSpPr>
          <a:xfrm>
            <a:off x="7179298" y="428414"/>
            <a:ext cx="1915771" cy="2192460"/>
            <a:chOff x="7020272" y="1064518"/>
            <a:chExt cx="1915771" cy="2192460"/>
          </a:xfrm>
        </p:grpSpPr>
        <p:pic>
          <p:nvPicPr>
            <p:cNvPr id="5" name="Picture 8" descr="See the source image"/>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7076662" y="1932067"/>
              <a:ext cx="1731751" cy="1291886"/>
            </a:xfrm>
            <a:prstGeom prst="rect">
              <a:avLst/>
            </a:prstGeom>
            <a:noFill/>
            <a:extLst>
              <a:ext uri="{909E8E84-426E-40DD-AFC4-6F175D3DCCD1}">
                <a14:hiddenFill xmlns:a14="http://schemas.microsoft.com/office/drawing/2010/main">
                  <a:solidFill>
                    <a:srgbClr val="FFFFFF"/>
                  </a:solidFill>
                </a14:hiddenFill>
              </a:ext>
            </a:extLst>
          </p:spPr>
        </p:pic>
        <p:sp>
          <p:nvSpPr>
            <p:cNvPr id="6" name="Content Placeholder 2"/>
            <p:cNvSpPr txBox="1">
              <a:spLocks/>
            </p:cNvSpPr>
            <p:nvPr/>
          </p:nvSpPr>
          <p:spPr bwMode="auto">
            <a:xfrm>
              <a:off x="7020272" y="1064518"/>
              <a:ext cx="1915771" cy="95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SzPct val="80000"/>
                <a:buFont typeface="Arial" panose="020B0604020202020204" pitchFamily="34" charset="0"/>
                <a:buChar char="•"/>
                <a:defRPr sz="2400">
                  <a:solidFill>
                    <a:srgbClr val="055685"/>
                  </a:solidFill>
                  <a:latin typeface="+mn-lt"/>
                  <a:ea typeface="+mn-ea"/>
                  <a:cs typeface="+mn-cs"/>
                </a:defRPr>
              </a:lvl1pPr>
              <a:lvl2pPr marL="742950" indent="-285750" algn="l" rtl="0" eaLnBrk="0" fontAlgn="base" hangingPunct="0">
                <a:spcBef>
                  <a:spcPct val="20000"/>
                </a:spcBef>
                <a:spcAft>
                  <a:spcPct val="0"/>
                </a:spcAft>
                <a:buSzPct val="80000"/>
                <a:buFont typeface="Arial" panose="020B0604020202020204" pitchFamily="34" charset="0"/>
                <a:buChar char="•"/>
                <a:defRPr sz="2000">
                  <a:solidFill>
                    <a:srgbClr val="055685"/>
                  </a:solidFill>
                  <a:latin typeface="+mn-lt"/>
                </a:defRPr>
              </a:lvl2pPr>
              <a:lvl3pPr marL="1143000" indent="-228600" algn="l" rtl="0" eaLnBrk="0" fontAlgn="base" hangingPunct="0">
                <a:spcBef>
                  <a:spcPct val="20000"/>
                </a:spcBef>
                <a:spcAft>
                  <a:spcPct val="0"/>
                </a:spcAft>
                <a:buSzPct val="80000"/>
                <a:buFont typeface="Arial" panose="020B0604020202020204" pitchFamily="34" charset="0"/>
                <a:buChar char="•"/>
                <a:defRPr sz="1800">
                  <a:solidFill>
                    <a:srgbClr val="055685"/>
                  </a:solidFill>
                  <a:latin typeface="+mn-lt"/>
                </a:defRPr>
              </a:lvl3pPr>
              <a:lvl4pPr marL="1600200" indent="-228600" algn="l" rtl="0" eaLnBrk="0" fontAlgn="base" hangingPunct="0">
                <a:spcBef>
                  <a:spcPct val="20000"/>
                </a:spcBef>
                <a:spcAft>
                  <a:spcPct val="0"/>
                </a:spcAft>
                <a:buSzPct val="80000"/>
                <a:buFont typeface="Arial" panose="020B0604020202020204" pitchFamily="34" charset="0"/>
                <a:buChar char="•"/>
                <a:defRPr sz="1600">
                  <a:solidFill>
                    <a:srgbClr val="055685"/>
                  </a:solidFill>
                  <a:latin typeface="+mn-lt"/>
                </a:defRPr>
              </a:lvl4pPr>
              <a:lvl5pPr marL="2057400" indent="-228600" algn="l" rtl="0" eaLnBrk="0" fontAlgn="base" hangingPunct="0">
                <a:spcBef>
                  <a:spcPct val="20000"/>
                </a:spcBef>
                <a:spcAft>
                  <a:spcPct val="0"/>
                </a:spcAft>
                <a:buSzPct val="80000"/>
                <a:buFont typeface="Arial" panose="020B0604020202020204" pitchFamily="34" charset="0"/>
                <a:buChar char="•"/>
                <a:defRPr sz="1600">
                  <a:solidFill>
                    <a:srgbClr val="055685"/>
                  </a:solidFill>
                  <a:latin typeface="+mn-lt"/>
                </a:defRPr>
              </a:lvl5pPr>
              <a:lvl6pPr marL="2514600" indent="-228600" algn="l" rtl="0" fontAlgn="base">
                <a:spcBef>
                  <a:spcPct val="20000"/>
                </a:spcBef>
                <a:spcAft>
                  <a:spcPct val="0"/>
                </a:spcAft>
                <a:buSzPct val="80000"/>
                <a:buBlip>
                  <a:blip r:embed="rId4"/>
                </a:buBlip>
                <a:defRPr sz="2000">
                  <a:solidFill>
                    <a:srgbClr val="055685"/>
                  </a:solidFill>
                  <a:latin typeface="+mn-lt"/>
                </a:defRPr>
              </a:lvl6pPr>
              <a:lvl7pPr marL="2971800" indent="-228600" algn="l" rtl="0" fontAlgn="base">
                <a:spcBef>
                  <a:spcPct val="20000"/>
                </a:spcBef>
                <a:spcAft>
                  <a:spcPct val="0"/>
                </a:spcAft>
                <a:buSzPct val="80000"/>
                <a:buBlip>
                  <a:blip r:embed="rId4"/>
                </a:buBlip>
                <a:defRPr sz="2000">
                  <a:solidFill>
                    <a:srgbClr val="055685"/>
                  </a:solidFill>
                  <a:latin typeface="+mn-lt"/>
                </a:defRPr>
              </a:lvl7pPr>
              <a:lvl8pPr marL="3429000" indent="-228600" algn="l" rtl="0" fontAlgn="base">
                <a:spcBef>
                  <a:spcPct val="20000"/>
                </a:spcBef>
                <a:spcAft>
                  <a:spcPct val="0"/>
                </a:spcAft>
                <a:buSzPct val="80000"/>
                <a:buBlip>
                  <a:blip r:embed="rId4"/>
                </a:buBlip>
                <a:defRPr sz="2000">
                  <a:solidFill>
                    <a:srgbClr val="055685"/>
                  </a:solidFill>
                  <a:latin typeface="+mn-lt"/>
                </a:defRPr>
              </a:lvl8pPr>
              <a:lvl9pPr marL="3886200" indent="-228600" algn="l" rtl="0" fontAlgn="base">
                <a:spcBef>
                  <a:spcPct val="20000"/>
                </a:spcBef>
                <a:spcAft>
                  <a:spcPct val="0"/>
                </a:spcAft>
                <a:buSzPct val="80000"/>
                <a:buBlip>
                  <a:blip r:embed="rId4"/>
                </a:buBlip>
                <a:defRPr sz="2000">
                  <a:solidFill>
                    <a:srgbClr val="055685"/>
                  </a:solidFill>
                  <a:latin typeface="+mn-lt"/>
                </a:defRPr>
              </a:lvl9pPr>
            </a:lstStyle>
            <a:p>
              <a:pPr marL="0" indent="0">
                <a:spcBef>
                  <a:spcPts val="1200"/>
                </a:spcBef>
                <a:spcAft>
                  <a:spcPts val="1200"/>
                </a:spcAft>
                <a:buNone/>
              </a:pPr>
              <a:r>
                <a:rPr lang="en-GB" sz="1800" kern="0" dirty="0" smtClean="0"/>
                <a:t>Member State of residence or main place of business</a:t>
              </a:r>
            </a:p>
          </p:txBody>
        </p:sp>
        <p:sp>
          <p:nvSpPr>
            <p:cNvPr id="7" name="Rectangle 6"/>
            <p:cNvSpPr/>
            <p:nvPr/>
          </p:nvSpPr>
          <p:spPr bwMode="auto">
            <a:xfrm>
              <a:off x="7020272" y="1080628"/>
              <a:ext cx="1817908" cy="2176350"/>
            </a:xfrm>
            <a:prstGeom prst="rect">
              <a:avLst/>
            </a:prstGeom>
            <a:noFill/>
            <a:ln/>
            <a:extLst/>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rtlCol="0" anchor="t" anchorCtr="0" compatLnSpc="1">
              <a:prstTxWarp prst="textNoShape">
                <a:avLst/>
              </a:prstTxWarp>
            </a:bodyPr>
            <a:lstStyle/>
            <a:p>
              <a:pPr marL="342900" marR="0" indent="-342900" algn="l" defTabSz="914400" rtl="0" eaLnBrk="1" fontAlgn="base" latinLnBrk="0" hangingPunct="1">
                <a:lnSpc>
                  <a:spcPct val="100000"/>
                </a:lnSpc>
                <a:spcBef>
                  <a:spcPct val="20000"/>
                </a:spcBef>
                <a:spcAft>
                  <a:spcPct val="0"/>
                </a:spcAft>
                <a:buClrTx/>
                <a:buSzPct val="60000"/>
                <a:buFontTx/>
                <a:buBlip>
                  <a:blip r:embed="rId5"/>
                </a:buBlip>
                <a:tabLst/>
              </a:pPr>
              <a:endParaRPr kumimoji="0" lang="en-GB" sz="3200" b="0" i="0" u="none" strike="noStrike" cap="none" normalizeH="0" baseline="0" smtClean="0">
                <a:ln>
                  <a:noFill/>
                </a:ln>
                <a:solidFill>
                  <a:srgbClr val="055685"/>
                </a:solidFill>
                <a:effectLst/>
                <a:latin typeface="Calibri" pitchFamily="34" charset="0"/>
              </a:endParaRPr>
            </a:p>
          </p:txBody>
        </p:sp>
      </p:grpSp>
      <p:pic>
        <p:nvPicPr>
          <p:cNvPr id="9" name="Picture 2" descr="See the source image"/>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3743511" y="1561777"/>
            <a:ext cx="1531824" cy="946633"/>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6" descr="See the source image"/>
          <p:cNvPicPr>
            <a:picLocks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a:off x="4730458" y="2721001"/>
            <a:ext cx="1598348" cy="813222"/>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2" descr="See the source image"/>
          <p:cNvPicPr>
            <a:picLocks noChangeAspect="1" noChangeArrowheads="1"/>
          </p:cNvPicPr>
          <p:nvPr/>
        </p:nvPicPr>
        <p:blipFill rotWithShape="1">
          <a:blip r:embed="rId8" cstate="screen">
            <a:extLst>
              <a:ext uri="{28A0092B-C50C-407E-A947-70E740481C1C}">
                <a14:useLocalDpi xmlns:a14="http://schemas.microsoft.com/office/drawing/2010/main"/>
              </a:ext>
            </a:extLst>
          </a:blip>
          <a:srcRect/>
          <a:stretch/>
        </p:blipFill>
        <p:spPr bwMode="auto">
          <a:xfrm>
            <a:off x="7235688" y="3404630"/>
            <a:ext cx="1728192" cy="106276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810849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9"/>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3">
                                            <p:txEl>
                                              <p:pRg st="5" end="5"/>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0"/>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7" end="7"/>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11"/>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6"/>
          </p:nvPr>
        </p:nvSpPr>
        <p:spPr/>
        <p:txBody>
          <a:bodyPr/>
          <a:lstStyle/>
          <a:p>
            <a:r>
              <a:rPr lang="en-GB" sz="3200" dirty="0"/>
              <a:t>Registration of </a:t>
            </a:r>
            <a:r>
              <a:rPr lang="en-GB" sz="3200" dirty="0" smtClean="0"/>
              <a:t>UA</a:t>
            </a:r>
            <a:endParaRPr lang="en-GB" sz="3000" dirty="0"/>
          </a:p>
        </p:txBody>
      </p:sp>
      <p:sp>
        <p:nvSpPr>
          <p:cNvPr id="12" name="Content Placeholder 2"/>
          <p:cNvSpPr txBox="1">
            <a:spLocks/>
          </p:cNvSpPr>
          <p:nvPr/>
        </p:nvSpPr>
        <p:spPr bwMode="auto">
          <a:xfrm>
            <a:off x="2627784" y="2132856"/>
            <a:ext cx="5974463" cy="9350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SzPct val="80000"/>
              <a:buFont typeface="Arial" panose="020B0604020202020204" pitchFamily="34" charset="0"/>
              <a:buChar char="•"/>
              <a:defRPr sz="2400">
                <a:solidFill>
                  <a:srgbClr val="055685"/>
                </a:solidFill>
                <a:latin typeface="+mn-lt"/>
                <a:ea typeface="+mn-ea"/>
                <a:cs typeface="+mn-cs"/>
              </a:defRPr>
            </a:lvl1pPr>
            <a:lvl2pPr marL="742950" indent="-285750" algn="l" rtl="0" eaLnBrk="0" fontAlgn="base" hangingPunct="0">
              <a:spcBef>
                <a:spcPct val="20000"/>
              </a:spcBef>
              <a:spcAft>
                <a:spcPct val="0"/>
              </a:spcAft>
              <a:buSzPct val="80000"/>
              <a:buFont typeface="Arial" panose="020B0604020202020204" pitchFamily="34" charset="0"/>
              <a:buChar char="•"/>
              <a:defRPr sz="2000">
                <a:solidFill>
                  <a:srgbClr val="055685"/>
                </a:solidFill>
                <a:latin typeface="+mn-lt"/>
              </a:defRPr>
            </a:lvl2pPr>
            <a:lvl3pPr marL="1143000" indent="-228600" algn="l" rtl="0" eaLnBrk="0" fontAlgn="base" hangingPunct="0">
              <a:spcBef>
                <a:spcPct val="20000"/>
              </a:spcBef>
              <a:spcAft>
                <a:spcPct val="0"/>
              </a:spcAft>
              <a:buSzPct val="80000"/>
              <a:buFont typeface="Arial" panose="020B0604020202020204" pitchFamily="34" charset="0"/>
              <a:buChar char="•"/>
              <a:defRPr sz="1800">
                <a:solidFill>
                  <a:srgbClr val="055685"/>
                </a:solidFill>
                <a:latin typeface="+mn-lt"/>
              </a:defRPr>
            </a:lvl3pPr>
            <a:lvl4pPr marL="1600200" indent="-228600" algn="l" rtl="0" eaLnBrk="0" fontAlgn="base" hangingPunct="0">
              <a:spcBef>
                <a:spcPct val="20000"/>
              </a:spcBef>
              <a:spcAft>
                <a:spcPct val="0"/>
              </a:spcAft>
              <a:buSzPct val="80000"/>
              <a:buFont typeface="Arial" panose="020B0604020202020204" pitchFamily="34" charset="0"/>
              <a:buChar char="•"/>
              <a:defRPr sz="1600">
                <a:solidFill>
                  <a:srgbClr val="055685"/>
                </a:solidFill>
                <a:latin typeface="+mn-lt"/>
              </a:defRPr>
            </a:lvl4pPr>
            <a:lvl5pPr marL="2057400" indent="-228600" algn="l" rtl="0" eaLnBrk="0" fontAlgn="base" hangingPunct="0">
              <a:spcBef>
                <a:spcPct val="20000"/>
              </a:spcBef>
              <a:spcAft>
                <a:spcPct val="0"/>
              </a:spcAft>
              <a:buSzPct val="80000"/>
              <a:buFont typeface="Arial" panose="020B0604020202020204" pitchFamily="34" charset="0"/>
              <a:buChar char="•"/>
              <a:defRPr sz="1600">
                <a:solidFill>
                  <a:srgbClr val="055685"/>
                </a:solidFill>
                <a:latin typeface="+mn-lt"/>
              </a:defRPr>
            </a:lvl5pPr>
            <a:lvl6pPr marL="2514600" indent="-228600" algn="l" rtl="0" fontAlgn="base">
              <a:spcBef>
                <a:spcPct val="20000"/>
              </a:spcBef>
              <a:spcAft>
                <a:spcPct val="0"/>
              </a:spcAft>
              <a:buSzPct val="80000"/>
              <a:buBlip>
                <a:blip r:embed="rId2"/>
              </a:buBlip>
              <a:defRPr sz="2000">
                <a:solidFill>
                  <a:srgbClr val="055685"/>
                </a:solidFill>
                <a:latin typeface="+mn-lt"/>
              </a:defRPr>
            </a:lvl6pPr>
            <a:lvl7pPr marL="2971800" indent="-228600" algn="l" rtl="0" fontAlgn="base">
              <a:spcBef>
                <a:spcPct val="20000"/>
              </a:spcBef>
              <a:spcAft>
                <a:spcPct val="0"/>
              </a:spcAft>
              <a:buSzPct val="80000"/>
              <a:buBlip>
                <a:blip r:embed="rId2"/>
              </a:buBlip>
              <a:defRPr sz="2000">
                <a:solidFill>
                  <a:srgbClr val="055685"/>
                </a:solidFill>
                <a:latin typeface="+mn-lt"/>
              </a:defRPr>
            </a:lvl7pPr>
            <a:lvl8pPr marL="3429000" indent="-228600" algn="l" rtl="0" fontAlgn="base">
              <a:spcBef>
                <a:spcPct val="20000"/>
              </a:spcBef>
              <a:spcAft>
                <a:spcPct val="0"/>
              </a:spcAft>
              <a:buSzPct val="80000"/>
              <a:buBlip>
                <a:blip r:embed="rId2"/>
              </a:buBlip>
              <a:defRPr sz="2000">
                <a:solidFill>
                  <a:srgbClr val="055685"/>
                </a:solidFill>
                <a:latin typeface="+mn-lt"/>
              </a:defRPr>
            </a:lvl8pPr>
            <a:lvl9pPr marL="3886200" indent="-228600" algn="l" rtl="0" fontAlgn="base">
              <a:spcBef>
                <a:spcPct val="20000"/>
              </a:spcBef>
              <a:spcAft>
                <a:spcPct val="0"/>
              </a:spcAft>
              <a:buSzPct val="80000"/>
              <a:buBlip>
                <a:blip r:embed="rId2"/>
              </a:buBlip>
              <a:defRPr sz="2000">
                <a:solidFill>
                  <a:srgbClr val="055685"/>
                </a:solidFill>
                <a:latin typeface="+mn-lt"/>
              </a:defRPr>
            </a:lvl9pPr>
          </a:lstStyle>
          <a:p>
            <a:pPr marL="0" indent="0">
              <a:spcBef>
                <a:spcPts val="1200"/>
              </a:spcBef>
              <a:spcAft>
                <a:spcPts val="1200"/>
              </a:spcAft>
              <a:buNone/>
            </a:pPr>
            <a:r>
              <a:rPr lang="en-GB" sz="2800" kern="0" dirty="0" smtClean="0"/>
              <a:t>The UA shall be registered when </a:t>
            </a:r>
            <a:r>
              <a:rPr lang="en-GB" sz="2800" kern="0" dirty="0"/>
              <a:t>a certificate of </a:t>
            </a:r>
            <a:r>
              <a:rPr lang="en-GB" sz="2800" kern="0" dirty="0" smtClean="0"/>
              <a:t>airworthiness is required</a:t>
            </a:r>
          </a:p>
        </p:txBody>
      </p:sp>
      <p:pic>
        <p:nvPicPr>
          <p:cNvPr id="13" name="Picture 10" descr="See the source image"/>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a:off x="365042" y="1744953"/>
            <a:ext cx="2225639" cy="146628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86147195"/>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Custom">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_rels/item5.xml.rels><?xml version="1.0" encoding="UTF-8" standalone="yes"?>
<Relationships xmlns="http://schemas.openxmlformats.org/package/2006/relationships"><Relationship Id="rId1" Type="http://schemas.openxmlformats.org/officeDocument/2006/relationships/customXmlProps" Target="itemProps5.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Version=14.0.0.0, Culture=neutral, PublicKeyToken=71e9bce111e9429c</Assembly>
    <Class>Microsoft.Office.DocumentManagement.Internal.DocIdHandler</Class>
    <Data/>
    <Filter/>
  </Receiver>
  <Receiver>
    <Name>CopyVersionInformation ItemAdded</Name>
    <Synchronization>Synchronous</Synchronization>
    <Type>10001</Type>
    <SequenceNumber>40100</SequenceNumber>
    <Url/>
    <Assembly>EASA.BA.IMF.RC.Core.Application, Version=1.0.0.0, Culture=neutral, PublicKeyToken=a01c64e5cd1f2deb</Assembly>
    <Class>EASA.BA.IMF.RC.Core.Application.EventReceivers.CopyVersionInformation</Class>
    <Data/>
    <Filter/>
  </Receiver>
  <Receiver>
    <Name>CopyVersionInformation ItemUpdated</Name>
    <Synchronization>Synchronous</Synchronization>
    <Type>10002</Type>
    <SequenceNumber>40100</SequenceNumber>
    <Url/>
    <Assembly>EASA.BA.IMF.RC.Core.Application, Version=1.0.0.0, Culture=neutral, PublicKeyToken=a01c64e5cd1f2deb</Assembly>
    <Class>EASA.BA.IMF.RC.Core.Application.EventReceivers.CopyVersionInformation</Class>
    <Data/>
    <Filter/>
  </Receiver>
  <Receiver>
    <Name>CopyVersionInformation ItemCheckedIn</Name>
    <Synchronization>Synchronous</Synchronization>
    <Type>10004</Type>
    <SequenceNumber>40100</SequenceNumber>
    <Url/>
    <Assembly>EASA.BA.IMF.RC.Core.Application, Version=1.0.0.0, Culture=neutral, PublicKeyToken=a01c64e5cd1f2deb</Assembly>
    <Class>EASA.BA.IMF.RC.Core.Application.EventReceivers.CopyVersionInformation</Class>
    <Data/>
    <Filter/>
  </Receiver>
  <Receiver>
    <Name>CopyToRecordsCenter ItemUpdated</Name>
    <Synchronization>Asynchronous</Synchronization>
    <Type>10002</Type>
    <SequenceNumber>40110</SequenceNumber>
    <Url/>
    <Assembly>EASA.BA.IMF.RC.Core.Application, Version=1.0.0.0, Culture=neutral, PublicKeyToken=a01c64e5cd1f2deb</Assembly>
    <Class>EASA.BA.IMF.RC.Core.Application.EventReceivers.CopyToRecordsCenter</Class>
    <Data/>
    <Filter/>
  </Receiver>
</spe:Receivers>
</file>

<file path=customXml/item3.xml><?xml version="1.0" encoding="utf-8"?>
<ct:contentTypeSchema xmlns:ct="http://schemas.microsoft.com/office/2006/metadata/contentType" xmlns:ma="http://schemas.microsoft.com/office/2006/metadata/properties/metaAttributes" ct:_="" ma:_="" ma:contentTypeName="IMS Template" ma:contentTypeID="0x010100A14FE9BE6CE84F1BB23C774EC08C4AEA2D010039FCBC2891070F46ABE301F7C89982DF" ma:contentTypeVersion="48" ma:contentTypeDescription="" ma:contentTypeScope="" ma:versionID="d023930d99e07448568a3de6cc0aec27">
  <xsd:schema xmlns:xsd="http://www.w3.org/2001/XMLSchema" xmlns:xs="http://www.w3.org/2001/XMLSchema" xmlns:p="http://schemas.microsoft.com/office/2006/metadata/properties" xmlns:ns2="391a2f22-9f1b-4edd-a10b-257ace2d067d" xmlns:ns3="720140C3-6DF4-409B-A1F7-429D32417DCA" xmlns:ns4="13a41462-d3c5-4676-81cf-1cb4ae80045f" xmlns:ns5="6E10281A-CD3A-4F0C-9B7D-A2009929208B" targetNamespace="http://schemas.microsoft.com/office/2006/metadata/properties" ma:root="true" ma:fieldsID="cff8d02afa4360022eb7770d87b35f3f" ns2:_="" ns3:_="" ns4:_="" ns5:_="">
    <xsd:import namespace="391a2f22-9f1b-4edd-a10b-257ace2d067d"/>
    <xsd:import namespace="720140C3-6DF4-409B-A1F7-429D32417DCA"/>
    <xsd:import namespace="13a41462-d3c5-4676-81cf-1cb4ae80045f"/>
    <xsd:import namespace="6E10281A-CD3A-4F0C-9B7D-A2009929208B"/>
    <xsd:element name="properties">
      <xsd:complexType>
        <xsd:sequence>
          <xsd:element name="documentManagement">
            <xsd:complexType>
              <xsd:all>
                <xsd:element ref="ns2:_dlc_DocId" minOccurs="0"/>
                <xsd:element ref="ns2:_dlc_DocIdUrl" minOccurs="0"/>
                <xsd:element ref="ns2:_dlc_DocIdPersistId" minOccurs="0"/>
                <xsd:element ref="ns2:IMF_C0_Description" minOccurs="0"/>
                <xsd:element ref="ns2:IMF_C0_Contributor" minOccurs="0"/>
                <xsd:element ref="ns2:IMF_C0_Archived" minOccurs="0"/>
                <xsd:element ref="ns3:IMF_C0_TaxonomyTaxHTField0" minOccurs="0"/>
                <xsd:element ref="ns2:IMF_C0_Owner" minOccurs="0"/>
                <xsd:element ref="ns2:IMF_C0_OriginatedTimestamp" minOccurs="0"/>
                <xsd:element ref="ns2:IMF_C0_PublicationStatus"/>
                <xsd:element ref="ns3:IMF_C0_SourceTaxHTField0" minOccurs="0"/>
                <xsd:element ref="ns2:IMF_C0_Distribution" minOccurs="0"/>
                <xsd:element ref="ns2:IMF_C0_Language" minOccurs="0"/>
                <xsd:element ref="ns2:TaxKeywordTaxHTField" minOccurs="0"/>
                <xsd:element ref="ns4:IMSProcessTaxonomyTaxHTField0" minOccurs="0"/>
                <xsd:element ref="ns2:TaxCatchAll" minOccurs="0"/>
                <xsd:element ref="ns2:TaxCatchAllLabel" minOccurs="0"/>
                <xsd:element ref="ns4:IMSApprovalDate"/>
                <xsd:element ref="ns4:IMSApprovalStatus"/>
                <xsd:element ref="ns4:IMSArisId" minOccurs="0"/>
                <xsd:element ref="ns4:IMSAcronymTaxHTField0" minOccurs="0"/>
                <xsd:element ref="ns4:IMSFormType"/>
                <xsd:element ref="ns4:IMSRegulatorySource"/>
                <xsd:element ref="ns4:IMSSensitivityMarking"/>
                <xsd:element ref="ns5:IMF_RC_RefDocumentGuid" minOccurs="0"/>
                <xsd:element ref="ns5:IMF_RC_RefDocumentId" minOccurs="0"/>
                <xsd:element ref="ns5:IMF_RC_RefDocumentVersion" minOccurs="0"/>
                <xsd:element ref="ns5:IMF_RC_RefDocumentLib" minOccurs="0"/>
                <xsd:element ref="ns5:IMF_RC_RefDocumentSet" minOccurs="0"/>
                <xsd:element ref="ns5:IMF_RC_RefDocumentInfo"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391a2f22-9f1b-4edd-a10b-257ace2d067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IMF_C0_Description" ma:index="12" nillable="true" ma:displayName="Description" ma:description="Short description of document and its contents" ma:internalName="IMF_C0_Description" ma:readOnly="false">
      <xsd:simpleType>
        <xsd:restriction base="dms:Note">
          <xsd:maxLength value="255"/>
        </xsd:restriction>
      </xsd:simpleType>
    </xsd:element>
    <xsd:element name="IMF_C0_Contributor" ma:index="13" nillable="true" ma:displayName="Contributor" ma:description="Indicate one or more contributors to the object" ma:list="UserInfo" ma:internalName="IMF_C0_Contributor" ma:readOnly="fals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IMF_C0_Archived" ma:index="14" nillable="true" ma:displayName="Archived" ma:default="0" ma:description="Indicates cycle status of object" ma:hidden="true" ma:internalName="IMF_C0_Archived" ma:readOnly="false">
      <xsd:simpleType>
        <xsd:restriction base="dms:Boolean"/>
      </xsd:simpleType>
    </xsd:element>
    <xsd:element name="IMF_C0_Owner" ma:index="17" nillable="true" ma:displayName="Owner" ma:default="" ma:description="Indicates Head of department" ma:hidden="true" ma:list="UserInfo" ma:internalName="IMF_C0_Owner" ma:readOnly="fals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IMF_C0_OriginatedTimestamp" ma:index="18" nillable="true" ma:displayName="Originated timestamp" ma:default="[today]" ma:description="Indicates originated timestamp of object if not created in SP" ma:format="DateTime" ma:internalName="IMF_C0_OriginatedTimestamp" ma:readOnly="false">
      <xsd:simpleType>
        <xsd:restriction base="dms:DateTime"/>
      </xsd:simpleType>
    </xsd:element>
    <xsd:element name="IMF_C0_PublicationStatus" ma:index="19" ma:displayName="Publication status" ma:default="EASA internal" ma:description="Indictates if the object can be published outwards the Internet" ma:internalName="IMF_C0_PublicationStatus" ma:readOnly="false">
      <xsd:simpleType>
        <xsd:restriction base="dms:Choice">
          <xsd:enumeration value="EASA internal"/>
          <xsd:enumeration value="Not reviewed for public release"/>
          <xsd:enumeration value="Approved for public release"/>
          <xsd:enumeration value="Sensitive but unclassified"/>
        </xsd:restriction>
      </xsd:simpleType>
    </xsd:element>
    <xsd:element name="IMF_C0_Distribution" ma:index="22" nillable="true" ma:displayName="Distribution" ma:default="EASA" ma:description="Indicate if object comes into or leaves EASA (EASA/In/Out)" ma:hidden="true" ma:internalName="IMF_C0_Distribution" ma:readOnly="false">
      <xsd:simpleType>
        <xsd:restriction base="dms:Choice">
          <xsd:enumeration value="EASA"/>
          <xsd:enumeration value="In"/>
          <xsd:enumeration value="Out"/>
        </xsd:restriction>
      </xsd:simpleType>
    </xsd:element>
    <xsd:element name="IMF_C0_Language" ma:index="23" nillable="true" ma:displayName="Language" ma:default="English" ma:description="" ma:hidden="true" ma:internalName="IMF_C0_Language" ma:readOnly="false">
      <xsd:simpleType>
        <xsd:restriction base="dms:Choice">
          <xsd:enumeration value="English"/>
          <xsd:enumeration value="French"/>
          <xsd:enumeration value="German"/>
        </xsd:restriction>
      </xsd:simpleType>
    </xsd:element>
    <xsd:element name="TaxKeywordTaxHTField" ma:index="24" nillable="true" ma:taxonomy="true" ma:internalName="TaxKeywordTaxHTField" ma:taxonomyFieldName="TaxKeyword" ma:displayName="Enterprise Keywords" ma:readOnly="false" ma:fieldId="{23f27201-bee3-471e-b2e7-b64fd8b7ca38}" ma:taxonomyMulti="true" ma:sspId="8358dc2d-5dac-4cc2-8ed1-5c2041965753" ma:termSetId="00000000-0000-0000-0000-000000000000" ma:anchorId="00000000-0000-0000-0000-000000000000" ma:open="true" ma:isKeyword="true">
      <xsd:complexType>
        <xsd:sequence>
          <xsd:element ref="pc:Terms" minOccurs="0" maxOccurs="1"/>
        </xsd:sequence>
      </xsd:complexType>
    </xsd:element>
    <xsd:element name="TaxCatchAll" ma:index="27" nillable="true" ma:displayName="Taxonomy Catch All Column" ma:hidden="true" ma:list="{23859e3b-acf6-4239-bdbf-866f974b27ec}" ma:internalName="TaxCatchAll" ma:showField="CatchAllData" ma:web="9187730d-d789-474d-9594-c335a1009584">
      <xsd:complexType>
        <xsd:complexContent>
          <xsd:extension base="dms:MultiChoiceLookup">
            <xsd:sequence>
              <xsd:element name="Value" type="dms:Lookup" maxOccurs="unbounded" minOccurs="0" nillable="true"/>
            </xsd:sequence>
          </xsd:extension>
        </xsd:complexContent>
      </xsd:complexType>
    </xsd:element>
    <xsd:element name="TaxCatchAllLabel" ma:index="28" nillable="true" ma:displayName="Taxonomy Catch All Column1" ma:hidden="true" ma:list="{23859e3b-acf6-4239-bdbf-866f974b27ec}" ma:internalName="TaxCatchAllLabel" ma:readOnly="true" ma:showField="CatchAllDataLabel" ma:web="9187730d-d789-474d-9594-c335a1009584">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720140C3-6DF4-409B-A1F7-429D32417DCA" elementFormDefault="qualified">
    <xsd:import namespace="http://schemas.microsoft.com/office/2006/documentManagement/types"/>
    <xsd:import namespace="http://schemas.microsoft.com/office/infopath/2007/PartnerControls"/>
    <xsd:element name="IMF_C0_TaxonomyTaxHTField0" ma:index="15" ma:taxonomy="true" ma:internalName="IMF_C0_TaxonomyTaxHTField0" ma:taxonomyFieldName="IMF_C0_Taxonomy" ma:displayName="Taxonomy" ma:readOnly="false" ma:fieldId="{cf456d8d-8c00-4f58-9eea-3acf158a8d25}" ma:sspId="8358dc2d-5dac-4cc2-8ed1-5c2041965753" ma:termSetId="4b10b631-c2b5-4fc7-abfe-3cafbec3fca2" ma:anchorId="00000000-0000-0000-0000-000000000000" ma:open="false" ma:isKeyword="false">
      <xsd:complexType>
        <xsd:sequence>
          <xsd:element ref="pc:Terms" minOccurs="0" maxOccurs="1"/>
        </xsd:sequence>
      </xsd:complexType>
    </xsd:element>
    <xsd:element name="IMF_C0_SourceTaxHTField0" ma:index="20" ma:taxonomy="true" ma:internalName="IMF_C0_SourceTaxHTField0" ma:taxonomyFieldName="IMF_C0_Source" ma:displayName="Source" ma:readOnly="false" ma:default="1;#EASA|f2fd8376-381c-4ede-a9cd-0a84d06f4d45" ma:fieldId="{eb94dad3-d236-47b0-8922-8fe392b9072c}" ma:sspId="8358dc2d-5dac-4cc2-8ed1-5c2041965753" ma:termSetId="c85d0ee6-6f1d-4fee-ac6f-42b79544e648" ma:anchorId="00000000-0000-0000-0000-000000000000" ma:open="fals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13a41462-d3c5-4676-81cf-1cb4ae80045f" elementFormDefault="qualified">
    <xsd:import namespace="http://schemas.microsoft.com/office/2006/documentManagement/types"/>
    <xsd:import namespace="http://schemas.microsoft.com/office/infopath/2007/PartnerControls"/>
    <xsd:element name="IMSProcessTaxonomyTaxHTField0" ma:index="26" ma:taxonomy="true" ma:internalName="IMSProcessTaxonomyTaxHTField0" ma:taxonomyFieldName="IMSProcessTaxonomy" ma:displayName="Process taxonomy (Q)" ma:default="" ma:fieldId="f18fae71-a947-4e07-8845-dca4bf3d380c" ma:taxonomyMulti="true" ma:sspId="8358dc2d-5dac-4cc2-8ed1-5c2041965753" ma:termSetId="89011a43-13ba-4f07-a418-2eea87b9aeb6" ma:anchorId="00000000-0000-0000-0000-000000000000" ma:open="false" ma:isKeyword="false">
      <xsd:complexType>
        <xsd:sequence>
          <xsd:element ref="pc:Terms" minOccurs="0" maxOccurs="1"/>
        </xsd:sequence>
      </xsd:complexType>
    </xsd:element>
    <xsd:element name="IMSApprovalDate" ma:index="30" ma:displayName="Approval date" ma:default="[today]" ma:description="Approval date" ma:format="DateTime" ma:indexed="true" ma:internalName="IMSApprovalDate">
      <xsd:simpleType>
        <xsd:restriction base="dms:DateTime"/>
      </xsd:simpleType>
    </xsd:element>
    <xsd:element name="IMSApprovalStatus" ma:index="31" ma:displayName="Approval status" ma:default="Draft" ma:description="Approval status" ma:indexed="true" ma:internalName="IMSApprovalStatus">
      <xsd:simpleType>
        <xsd:restriction base="dms:Choice">
          <xsd:enumeration value="Draft"/>
          <xsd:enumeration value="In review"/>
          <xsd:enumeration value="Approved"/>
        </xsd:restriction>
      </xsd:simpleType>
    </xsd:element>
    <xsd:element name="IMSArisId" ma:index="32" nillable="true" ma:displayName="Aris ID" ma:description="Aris ID" ma:internalName="IMSArisId">
      <xsd:simpleType>
        <xsd:restriction base="dms:Text"/>
      </xsd:simpleType>
    </xsd:element>
    <xsd:element name="IMSAcronymTaxHTField0" ma:index="33" ma:taxonomy="true" ma:internalName="IMSAcronymTaxHTField0" ma:taxonomyFieldName="IMSAcronym" ma:displayName="Acronym" ma:indexed="true" ma:default="" ma:fieldId="{dbafa9dc-4115-4a1e-a712-8c79b5d311f8}" ma:sspId="8358dc2d-5dac-4cc2-8ed1-5c2041965753" ma:termSetId="5682b1a9-309c-4d53-a544-a3b112910516" ma:anchorId="00000000-0000-0000-0000-000000000000" ma:open="false" ma:isKeyword="false">
      <xsd:complexType>
        <xsd:sequence>
          <xsd:element ref="pc:Terms" minOccurs="0" maxOccurs="1"/>
        </xsd:sequence>
      </xsd:complexType>
    </xsd:element>
    <xsd:element name="IMSFormType" ma:index="35" ma:displayName="Form type" ma:default="Quality form" ma:description="Form type" ma:internalName="IMSFormType">
      <xsd:simpleType>
        <xsd:restriction base="dms:Choice">
          <xsd:enumeration value="Quality template"/>
          <xsd:enumeration value="Quality form"/>
          <xsd:enumeration value="EASA form"/>
          <xsd:enumeration value="Application form"/>
        </xsd:restriction>
      </xsd:simpleType>
    </xsd:element>
    <xsd:element name="IMSRegulatorySource" ma:index="36" ma:displayName="Regulatory source" ma:default="Non applicable" ma:description="Regulatory source" ma:internalName="IMSRegulatorySource">
      <xsd:simpleType>
        <xsd:restriction base="dms:Choice">
          <xsd:enumeration value="Non applicable"/>
          <xsd:enumeration value="Implementing rule"/>
          <xsd:enumeration value="Acceptable means of compliance"/>
          <xsd:enumeration value="Guidance material"/>
        </xsd:restriction>
      </xsd:simpleType>
    </xsd:element>
    <xsd:element name="IMSSensitivityMarking" ma:index="37" ma:displayName="Sensitivity marking" ma:default="Non applicable" ma:description="Indicates sensitivity level" ma:internalName="IMSSensitivityMarking">
      <xsd:simpleType>
        <xsd:restriction base="dms:Choice">
          <xsd:enumeration value="Non applicable"/>
          <xsd:enumeration value="Public"/>
          <xsd:enumeration value="Internal"/>
          <xsd:enumeration value="Limited distribution"/>
          <xsd:enumeration value="HR matters"/>
        </xsd:restriction>
      </xsd:simpleType>
    </xsd:element>
  </xsd:schema>
  <xsd:schema xmlns:xsd="http://www.w3.org/2001/XMLSchema" xmlns:xs="http://www.w3.org/2001/XMLSchema" xmlns:dms="http://schemas.microsoft.com/office/2006/documentManagement/types" xmlns:pc="http://schemas.microsoft.com/office/infopath/2007/PartnerControls" targetNamespace="6E10281A-CD3A-4F0C-9B7D-A2009929208B" elementFormDefault="qualified">
    <xsd:import namespace="http://schemas.microsoft.com/office/2006/documentManagement/types"/>
    <xsd:import namespace="http://schemas.microsoft.com/office/infopath/2007/PartnerControls"/>
    <xsd:element name="IMF_RC_RefDocumentGuid" ma:index="38" nillable="true" ma:displayName="RefGuid" ma:description="" ma:hidden="true" ma:internalName="IMF_RC_RefDocumentGuid">
      <xsd:simpleType>
        <xsd:restriction base="dms:Text"/>
      </xsd:simpleType>
    </xsd:element>
    <xsd:element name="IMF_RC_RefDocumentId" ma:index="39" nillable="true" ma:displayName="RefId" ma:description="" ma:hidden="true" ma:internalName="IMF_RC_RefDocumentId">
      <xsd:simpleType>
        <xsd:restriction base="dms:Text"/>
      </xsd:simpleType>
    </xsd:element>
    <xsd:element name="IMF_RC_RefDocumentVersion" ma:index="40" nillable="true" ma:displayName="RefVer" ma:description="" ma:hidden="true" ma:internalName="IMF_RC_RefDocumentVersion">
      <xsd:simpleType>
        <xsd:restriction base="dms:Text"/>
      </xsd:simpleType>
    </xsd:element>
    <xsd:element name="IMF_RC_RefDocumentLib" ma:index="41" nillable="true" ma:displayName="RefLib" ma:description="" ma:hidden="true" ma:internalName="IMF_RC_RefDocumentLib">
      <xsd:simpleType>
        <xsd:restriction base="dms:Text"/>
      </xsd:simpleType>
    </xsd:element>
    <xsd:element name="IMF_RC_RefDocumentSet" ma:index="42" nillable="true" ma:displayName="RefDs" ma:description="" ma:hidden="true" ma:internalName="IMF_RC_RefDocumentSet">
      <xsd:simpleType>
        <xsd:restriction base="dms:Text"/>
      </xsd:simpleType>
    </xsd:element>
    <xsd:element name="IMF_RC_RefDocumentInfo" ma:index="43" nillable="true" ma:displayName="RefInfo" ma:description="" ma:hidden="true" ma:internalName="IMF_RC_RefDocumentInfo" ma:readOnly="fals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4.xml><?xml version="1.0" encoding="utf-8"?>
<?mso-contentType ?>
<SharedContentType xmlns="Microsoft.SharePoint.Taxonomy.ContentTypeSync" SourceId="8358dc2d-5dac-4cc2-8ed1-5c2041965753" ContentTypeId="0x010100A14FE9BE6CE84F1BB23C774EC08C4AEA2D01" PreviousValue="false"/>
</file>

<file path=customXml/item5.xml><?xml version="1.0" encoding="utf-8"?>
<p:properties xmlns:p="http://schemas.microsoft.com/office/2006/metadata/properties" xmlns:xsi="http://www.w3.org/2001/XMLSchema-instance" xmlns:pc="http://schemas.microsoft.com/office/infopath/2007/PartnerControls">
  <documentManagement>
    <IMF_C0_PublicationStatus xmlns="391a2f22-9f1b-4edd-a10b-257ace2d067d">EASA internal</IMF_C0_PublicationStatus>
    <IMF_C0_SourceTaxHTField0 xmlns="720140C3-6DF4-409B-A1F7-429D32417DCA">
      <Terms xmlns="http://schemas.microsoft.com/office/infopath/2007/PartnerControls">
        <TermInfo xmlns="http://schemas.microsoft.com/office/infopath/2007/PartnerControls">
          <TermName xmlns="http://schemas.microsoft.com/office/infopath/2007/PartnerControls">EASA</TermName>
          <TermId xmlns="http://schemas.microsoft.com/office/infopath/2007/PartnerControls">f2fd8376-381c-4ede-a9cd-0a84d06f4d45</TermId>
        </TermInfo>
      </Terms>
    </IMF_C0_SourceTaxHTField0>
    <IMSApprovalDate xmlns="13a41462-d3c5-4676-81cf-1cb4ae80045f">2019-03-11T23:00:00+00:00</IMSApprovalDate>
    <IMF_RC_RefDocumentGuid xmlns="6E10281A-CD3A-4F0C-9B7D-A2009929208B">7c976db1-23c1-400d-97ad-6f114f120250</IMF_RC_RefDocumentGuid>
    <IMF_C0_Distribution xmlns="391a2f22-9f1b-4edd-a10b-257ace2d067d">EASA</IMF_C0_Distribution>
    <IMF_C0_Description xmlns="391a2f22-9f1b-4edd-a10b-257ace2d067d" xsi:nil="true"/>
    <IMF_C0_TaxonomyTaxHTField0 xmlns="720140C3-6DF4-409B-A1F7-429D32417DCA">
      <Terms xmlns="http://schemas.microsoft.com/office/infopath/2007/PartnerControls">
        <TermInfo xmlns="http://schemas.microsoft.com/office/infopath/2007/PartnerControls">
          <TermName xmlns="http://schemas.microsoft.com/office/infopath/2007/PartnerControls">Quality management</TermName>
          <TermId xmlns="http://schemas.microsoft.com/office/infopath/2007/PartnerControls">98155c21-be43-4aae-96d5-e4bc945720de</TermId>
        </TermInfo>
      </Terms>
    </IMF_C0_TaxonomyTaxHTField0>
    <IMF_RC_RefDocumentId xmlns="6E10281A-CD3A-4F0C-9B7D-A2009929208B">EASAIMS-6-1338</IMF_RC_RefDocumentId>
    <IMSAcronymTaxHTField0 xmlns="13a41462-d3c5-4676-81cf-1cb4ae80045f">
      <Terms xmlns="http://schemas.microsoft.com/office/infopath/2007/PartnerControls">
        <TermInfo xmlns="http://schemas.microsoft.com/office/infopath/2007/PartnerControls">
          <TermName xmlns="http://schemas.microsoft.com/office/infopath/2007/PartnerControls">GEN</TermName>
          <TermId xmlns="http://schemas.microsoft.com/office/infopath/2007/PartnerControls">f714bfdc-8072-4548-9471-f17a1c62a484</TermId>
        </TermInfo>
      </Terms>
    </IMSAcronymTaxHTField0>
    <IMSProcessTaxonomyTaxHTField0 xmlns="13a41462-d3c5-4676-81cf-1cb4ae80045f">
      <Terms xmlns="http://schemas.microsoft.com/office/infopath/2007/PartnerControls">
        <TermInfo xmlns="http://schemas.microsoft.com/office/infopath/2007/PartnerControls">
          <TermName xmlns="http://schemas.microsoft.com/office/infopath/2007/PartnerControls">Documents and records management</TermName>
          <TermId xmlns="http://schemas.microsoft.com/office/infopath/2007/PartnerControls">12b15273-32eb-4bfd-a22a-bf49c6fe5b8b</TermId>
        </TermInfo>
      </Terms>
    </IMSProcessTaxonomyTaxHTField0>
    <IMF_C0_Archived xmlns="391a2f22-9f1b-4edd-a10b-257ace2d067d">false</IMF_C0_Archived>
    <IMF_C0_Contributor xmlns="391a2f22-9f1b-4edd-a10b-257ace2d067d">
      <UserInfo>
        <DisplayName/>
        <AccountId xsi:nil="true"/>
        <AccountType/>
      </UserInfo>
    </IMF_C0_Contributor>
    <_dlc_DocId xmlns="391a2f22-9f1b-4edd-a10b-257ace2d067d">EASAIMS-6-1338</_dlc_DocId>
    <IMF_C0_Language xmlns="391a2f22-9f1b-4edd-a10b-257ace2d067d">English</IMF_C0_Language>
    <IMSArisId xmlns="13a41462-d3c5-4676-81cf-1cb4ae80045f">c10cc280-5e12-11e6-1387-005056ba44df</IMSArisId>
    <IMF_RC_RefDocumentVersion xmlns="6E10281A-CD3A-4F0C-9B7D-A2009929208B">2.0</IMF_RC_RefDocumentVersion>
    <TaxCatchAll xmlns="391a2f22-9f1b-4edd-a10b-257ace2d067d">
      <Value>195</Value>
      <Value>18</Value>
      <Value>45</Value>
      <Value>109</Value>
      <Value>1</Value>
    </TaxCatchAll>
    <IMF_RC_RefDocumentSet xmlns="6E10281A-CD3A-4F0C-9B7D-A2009929208B" xsi:nil="true"/>
    <TaxKeywordTaxHTField xmlns="391a2f22-9f1b-4edd-a10b-257ace2d067d">
      <Terms xmlns="http://schemas.microsoft.com/office/infopath/2007/PartnerControls">
        <TermInfo xmlns="http://schemas.microsoft.com/office/infopath/2007/PartnerControls">
          <TermName xmlns="http://schemas.microsoft.com/office/infopath/2007/PartnerControls">002</TermName>
          <TermId xmlns="http://schemas.microsoft.com/office/infopath/2007/PartnerControls">1cddd0fa-1d3f-4d3b-a149-aeb683f282e1</TermId>
        </TermInfo>
      </Terms>
    </TaxKeywordTaxHTField>
    <IMSSensitivityMarking xmlns="13a41462-d3c5-4676-81cf-1cb4ae80045f">Non applicable</IMSSensitivityMarking>
    <IMF_C0_Owner xmlns="391a2f22-9f1b-4edd-a10b-257ace2d067d">
      <UserInfo>
        <DisplayName/>
        <AccountId xsi:nil="true"/>
        <AccountType/>
      </UserInfo>
    </IMF_C0_Owner>
    <IMSRegulatorySource xmlns="13a41462-d3c5-4676-81cf-1cb4ae80045f">Non applicable</IMSRegulatorySource>
    <IMF_C0_OriginatedTimestamp xmlns="391a2f22-9f1b-4edd-a10b-257ace2d067d">2015-05-08T08:13:00+00:00</IMF_C0_OriginatedTimestamp>
    <IMSFormType xmlns="13a41462-d3c5-4676-81cf-1cb4ae80045f">Quality template</IMSFormType>
    <IMF_RC_RefDocumentLib xmlns="6E10281A-CD3A-4F0C-9B7D-A2009929208B">IMS Qdocs publication</IMF_RC_RefDocumentLib>
    <IMSApprovalStatus xmlns="13a41462-d3c5-4676-81cf-1cb4ae80045f">Approved</IMSApprovalStatus>
    <_dlc_DocIdUrl xmlns="391a2f22-9f1b-4edd-a10b-257ace2d067d">
      <Url>https://imf.easa.europa.eu/case/IMS/_layouts/15/DocIdRedir.aspx?ID=EASAIMS-6-1338</Url>
      <Description>EASAIMS-6-1338</Description>
    </_dlc_DocIdUrl>
    <IMF_RC_RefDocumentInfo xmlns="6E10281A-CD3A-4F0C-9B7D-A2009929208B">{"Web":{"Path":"/","Title":"Integrated Management System","Description":""}}</IMF_RC_RefDocumentInfo>
  </documentManagement>
</p:properties>
</file>

<file path=customXml/itemProps1.xml><?xml version="1.0" encoding="utf-8"?>
<ds:datastoreItem xmlns:ds="http://schemas.openxmlformats.org/officeDocument/2006/customXml" ds:itemID="{003FCB61-EA6A-4FDA-B883-73A7AFBBCD94}">
  <ds:schemaRefs>
    <ds:schemaRef ds:uri="http://schemas.microsoft.com/sharepoint/v3/contenttype/forms"/>
  </ds:schemaRefs>
</ds:datastoreItem>
</file>

<file path=customXml/itemProps2.xml><?xml version="1.0" encoding="utf-8"?>
<ds:datastoreItem xmlns:ds="http://schemas.openxmlformats.org/officeDocument/2006/customXml" ds:itemID="{3A511110-FB2E-4923-BB70-92FFD90286FC}">
  <ds:schemaRefs>
    <ds:schemaRef ds:uri="http://schemas.microsoft.com/sharepoint/events"/>
  </ds:schemaRefs>
</ds:datastoreItem>
</file>

<file path=customXml/itemProps3.xml><?xml version="1.0" encoding="utf-8"?>
<ds:datastoreItem xmlns:ds="http://schemas.openxmlformats.org/officeDocument/2006/customXml" ds:itemID="{FFA8CCF6-8956-498B-9E90-142A8038EF6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391a2f22-9f1b-4edd-a10b-257ace2d067d"/>
    <ds:schemaRef ds:uri="720140C3-6DF4-409B-A1F7-429D32417DCA"/>
    <ds:schemaRef ds:uri="13a41462-d3c5-4676-81cf-1cb4ae80045f"/>
    <ds:schemaRef ds:uri="6E10281A-CD3A-4F0C-9B7D-A2009929208B"/>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4.xml><?xml version="1.0" encoding="utf-8"?>
<ds:datastoreItem xmlns:ds="http://schemas.openxmlformats.org/officeDocument/2006/customXml" ds:itemID="{B2A88A6D-5086-4D3E-9150-442D95372A85}">
  <ds:schemaRefs>
    <ds:schemaRef ds:uri="Microsoft.SharePoint.Taxonomy.ContentTypeSync"/>
  </ds:schemaRefs>
</ds:datastoreItem>
</file>

<file path=customXml/itemProps5.xml><?xml version="1.0" encoding="utf-8"?>
<ds:datastoreItem xmlns:ds="http://schemas.openxmlformats.org/officeDocument/2006/customXml" ds:itemID="{69B0780D-C26B-40DA-B88A-61A01AD1429F}">
  <ds:schemaRefs>
    <ds:schemaRef ds:uri="http://purl.org/dc/terms/"/>
    <ds:schemaRef ds:uri="720140C3-6DF4-409B-A1F7-429D32417DCA"/>
    <ds:schemaRef ds:uri="http://purl.org/dc/dcmitype/"/>
    <ds:schemaRef ds:uri="http://schemas.microsoft.com/office/2006/documentManagement/types"/>
    <ds:schemaRef ds:uri="http://schemas.openxmlformats.org/package/2006/metadata/core-properties"/>
    <ds:schemaRef ds:uri="13a41462-d3c5-4676-81cf-1cb4ae80045f"/>
    <ds:schemaRef ds:uri="http://purl.org/dc/elements/1.1/"/>
    <ds:schemaRef ds:uri="http://schemas.microsoft.com/office/2006/metadata/properties"/>
    <ds:schemaRef ds:uri="http://schemas.microsoft.com/office/infopath/2007/PartnerControls"/>
    <ds:schemaRef ds:uri="6E10281A-CD3A-4F0C-9B7D-A2009929208B"/>
    <ds:schemaRef ds:uri="391a2f22-9f1b-4edd-a10b-257ace2d067d"/>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otalTime>2472</TotalTime>
  <Words>3298</Words>
  <Application>Microsoft Office PowerPoint</Application>
  <PresentationFormat>Diaprojekcija na zaslonu (16:9)</PresentationFormat>
  <Paragraphs>604</Paragraphs>
  <Slides>60</Slides>
  <Notes>23</Notes>
  <HiddenSlides>0</HiddenSlides>
  <MMClips>0</MMClips>
  <ScaleCrop>false</ScaleCrop>
  <HeadingPairs>
    <vt:vector size="6" baseType="variant">
      <vt:variant>
        <vt:lpstr>Uporabljene pisave</vt:lpstr>
      </vt:variant>
      <vt:variant>
        <vt:i4>7</vt:i4>
      </vt:variant>
      <vt:variant>
        <vt:lpstr>Tema</vt:lpstr>
      </vt:variant>
      <vt:variant>
        <vt:i4>1</vt:i4>
      </vt:variant>
      <vt:variant>
        <vt:lpstr>Naslovi diapozitivov</vt:lpstr>
      </vt:variant>
      <vt:variant>
        <vt:i4>60</vt:i4>
      </vt:variant>
    </vt:vector>
  </HeadingPairs>
  <TitlesOfParts>
    <vt:vector size="68" baseType="lpstr">
      <vt:lpstr>Arial</vt:lpstr>
      <vt:lpstr>Calibri</vt:lpstr>
      <vt:lpstr>Symbol</vt:lpstr>
      <vt:lpstr>Times New Roman</vt:lpstr>
      <vt:lpstr>Verdana</vt:lpstr>
      <vt:lpstr>Wingdings</vt:lpstr>
      <vt:lpstr>Wingdings 2</vt:lpstr>
      <vt:lpstr>Office Theme</vt:lpstr>
      <vt:lpstr>The European UAS regulation     Ljubljana 28 November 2019</vt:lpstr>
      <vt:lpstr>PowerPointova predstavitev</vt:lpstr>
      <vt:lpstr>PowerPointova predstavitev</vt:lpstr>
      <vt:lpstr>PowerPointova predstavitev</vt:lpstr>
      <vt:lpstr>PowerPointova predstavitev</vt:lpstr>
      <vt:lpstr>PowerPointova predstavitev</vt:lpstr>
      <vt:lpstr>PowerPointova predstavitev</vt:lpstr>
      <vt:lpstr>PowerPointova predstavitev</vt:lpstr>
      <vt:lpstr>PowerPointova predstavitev</vt:lpstr>
      <vt:lpstr>PowerPointova predstavitev</vt:lpstr>
      <vt:lpstr>PowerPointova predstavitev</vt:lpstr>
      <vt:lpstr>The  open category  </vt:lpstr>
      <vt:lpstr>PowerPointova predstavitev</vt:lpstr>
      <vt:lpstr>PowerPointova predstavitev</vt:lpstr>
      <vt:lpstr>PowerPointova predstavitev</vt:lpstr>
      <vt:lpstr>PowerPointova predstavitev</vt:lpstr>
      <vt:lpstr>PowerPointova predstavitev</vt:lpstr>
      <vt:lpstr>PowerPointova predstavitev</vt:lpstr>
      <vt:lpstr>PowerPointova predstavitev</vt:lpstr>
      <vt:lpstr>PowerPointova predstavitev</vt:lpstr>
      <vt:lpstr>PowerPointova predstavitev</vt:lpstr>
      <vt:lpstr>PowerPointova predstavitev</vt:lpstr>
      <vt:lpstr>PowerPointova predstavitev</vt:lpstr>
      <vt:lpstr>PowerPointova predstavitev</vt:lpstr>
      <vt:lpstr>PowerPointova predstavitev</vt:lpstr>
      <vt:lpstr>PowerPointova predstavitev</vt:lpstr>
      <vt:lpstr>PowerPointova predstavitev</vt:lpstr>
      <vt:lpstr>PowerPointova predstavitev</vt:lpstr>
      <vt:lpstr>PowerPointova predstavitev</vt:lpstr>
      <vt:lpstr>PowerPointova predstavitev</vt:lpstr>
      <vt:lpstr>PowerPointova predstavitev</vt:lpstr>
      <vt:lpstr>The  specific category  </vt:lpstr>
      <vt:lpstr>PowerPointova predstavitev</vt:lpstr>
      <vt:lpstr>PowerPointova predstavitev</vt:lpstr>
      <vt:lpstr>PowerPointova predstavitev</vt:lpstr>
      <vt:lpstr>PowerPointova predstavitev</vt:lpstr>
      <vt:lpstr>PowerPointova predstavitev</vt:lpstr>
      <vt:lpstr>PowerPointova predstavitev</vt:lpstr>
      <vt:lpstr>PowerPointova predstavitev</vt:lpstr>
      <vt:lpstr>PowerPointova predstavitev</vt:lpstr>
      <vt:lpstr>PowerPointova predstavitev</vt:lpstr>
      <vt:lpstr>PowerPointova predstavitev</vt:lpstr>
      <vt:lpstr>PowerPointova predstavitev</vt:lpstr>
      <vt:lpstr>PowerPointova predstavitev</vt:lpstr>
      <vt:lpstr>PowerPointova predstavitev</vt:lpstr>
      <vt:lpstr>PowerPointova predstavitev</vt:lpstr>
      <vt:lpstr>PowerPointova predstavitev</vt:lpstr>
      <vt:lpstr>PowerPointova predstavitev</vt:lpstr>
      <vt:lpstr>PowerPointova predstavitev</vt:lpstr>
      <vt:lpstr>The  U-Space</vt:lpstr>
      <vt:lpstr>PowerPointova predstavitev</vt:lpstr>
      <vt:lpstr>The  certified category  </vt:lpstr>
      <vt:lpstr>PowerPointova predstavitev</vt:lpstr>
      <vt:lpstr>PowerPointova predstavitev</vt:lpstr>
      <vt:lpstr>PowerPointova predstavitev</vt:lpstr>
      <vt:lpstr>PowerPointova predstavitev</vt:lpstr>
      <vt:lpstr>You are the pilot! </vt:lpstr>
      <vt:lpstr>Questions? </vt:lpstr>
      <vt:lpstr>PowerPointova predstavitev</vt:lpstr>
      <vt:lpstr>PowerPointova predstavitev</vt:lpstr>
    </vt:vector>
  </TitlesOfParts>
  <Manager/>
  <Company>PC</Company>
  <LinksUpToDate>false</LinksUpToDate>
  <SharedDoc>false</SharedDoc>
  <HyperlinkBase/>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TE - Powerpoint presentation 16-9</dc:title>
  <dc:subject/>
  <dc:creator>Gabi Mircea</dc:creator>
  <cp:keywords>002</cp:keywords>
  <dc:description/>
  <cp:lastModifiedBy>Ana Hožič</cp:lastModifiedBy>
  <cp:revision>196</cp:revision>
  <cp:lastPrinted>2019-07-22T21:50:32Z</cp:lastPrinted>
  <dcterms:created xsi:type="dcterms:W3CDTF">2019-02-11T13:14:42Z</dcterms:created>
  <dcterms:modified xsi:type="dcterms:W3CDTF">2019-11-29T07:03:58Z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MF_C0_Taxonomy">
    <vt:lpwstr>18;#Quality management|98155c21-be43-4aae-96d5-e4bc945720de</vt:lpwstr>
  </property>
  <property fmtid="{D5CDD505-2E9C-101B-9397-08002B2CF9AE}" pid="3" name="TaxKeyword">
    <vt:lpwstr>45;#002|1cddd0fa-1d3f-4d3b-a149-aeb683f282e1</vt:lpwstr>
  </property>
  <property fmtid="{D5CDD505-2E9C-101B-9397-08002B2CF9AE}" pid="4" name="Order">
    <vt:r8>9600</vt:r8>
  </property>
  <property fmtid="{D5CDD505-2E9C-101B-9397-08002B2CF9AE}" pid="5" name="IMSAcronym">
    <vt:lpwstr>109;#GEN|f714bfdc-8072-4548-9471-f17a1c62a484</vt:lpwstr>
  </property>
  <property fmtid="{D5CDD505-2E9C-101B-9397-08002B2CF9AE}" pid="6" name="ContentTypeId">
    <vt:lpwstr>0x010100A14FE9BE6CE84F1BB23C774EC08C4AEA2D010039FCBC2891070F46ABE301F7C89982DF</vt:lpwstr>
  </property>
  <property fmtid="{D5CDD505-2E9C-101B-9397-08002B2CF9AE}" pid="7" name="_dlc_DocIdItemGuid">
    <vt:lpwstr>7c976db1-23c1-400d-97ad-6f114f120250</vt:lpwstr>
  </property>
  <property fmtid="{D5CDD505-2E9C-101B-9397-08002B2CF9AE}" pid="8" name="IMF_C0_Source">
    <vt:lpwstr>1;#EASA|f2fd8376-381c-4ede-a9cd-0a84d06f4d45</vt:lpwstr>
  </property>
  <property fmtid="{D5CDD505-2E9C-101B-9397-08002B2CF9AE}" pid="9" name="IMSProcessTaxonomy">
    <vt:lpwstr>195;#Documents and records management|12b15273-32eb-4bfd-a22a-bf49c6fe5b8b</vt:lpwstr>
  </property>
  <property fmtid="{D5CDD505-2E9C-101B-9397-08002B2CF9AE}" pid="10" name="xd_ProgID">
    <vt:lpwstr/>
  </property>
  <property fmtid="{D5CDD505-2E9C-101B-9397-08002B2CF9AE}" pid="11" name="TemplateUrl">
    <vt:lpwstr/>
  </property>
  <property fmtid="{D5CDD505-2E9C-101B-9397-08002B2CF9AE}" pid="12" name="_CopySource">
    <vt:lpwstr>http://imf.easa.local/case/IMS/IMSQdocsdesign/TE.GEN.00410.pptx</vt:lpwstr>
  </property>
</Properties>
</file>